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9" r:id="rId21"/>
    <p:sldId id="290" r:id="rId22"/>
    <p:sldId id="291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x9t/W7DYgUnOjrFqy2kfR354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1f41594c3a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g21f41594c3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endParaRPr b="0"/>
          </a:p>
        </p:txBody>
      </p:sp>
      <p:sp>
        <p:nvSpPr>
          <p:cNvPr id="190" name="Google Shape;1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94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73252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6612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EWA</a:t>
            </a:r>
            <a:endParaRPr/>
          </a:p>
        </p:txBody>
      </p:sp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EWA</a:t>
            </a:r>
            <a:endParaRPr/>
          </a:p>
        </p:txBody>
      </p:sp>
      <p:sp>
        <p:nvSpPr>
          <p:cNvPr id="341" name="Google Shape;3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/>
              <a:t>Basia</a:t>
            </a:r>
            <a:endParaRPr/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BASIA - KOLEJNY ELEMENT KTÓRY MOŻE BYĆ UŻYTECZNY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ZAPRASZAMY DO OBEJRZENIA FILMU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W czacie REFLEKSJE po filmie - jakie korzyści dla siebie widzicie, które daje PRK??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venir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ewa</a:t>
            </a:r>
            <a:endParaRPr/>
          </a:p>
        </p:txBody>
      </p:sp>
      <p:sp>
        <p:nvSpPr>
          <p:cNvPr id="387" name="Google Shape;3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Basia - co wynika z waszych zainteresowan jesli przepuscimy je przez pewien system</a:t>
            </a: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Do zobaczenia!</a:t>
            </a:r>
            <a:endParaRPr/>
          </a:p>
        </p:txBody>
      </p:sp>
      <p:sp>
        <p:nvSpPr>
          <p:cNvPr id="440" name="Google Shape;4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/>
              <a:t>lineo Ewa</a:t>
            </a: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ajd tytułowy">
  <p:cSld name="1_Slajd tytułow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507738" y="3207199"/>
            <a:ext cx="7886700" cy="34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507738" y="3618379"/>
            <a:ext cx="7886700" cy="341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783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465" y="488977"/>
            <a:ext cx="2744275" cy="88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ajd tytułowy">
  <p:cSld name="4_Slajd tytułow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5"/>
          <p:cNvSpPr/>
          <p:nvPr/>
        </p:nvSpPr>
        <p:spPr>
          <a:xfrm>
            <a:off x="4183037" y="3699043"/>
            <a:ext cx="3856725" cy="10481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ul. Górczewska 8, 01-180 Warszawa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tel.: (22) 241 71 00, e-mail: </a:t>
            </a:r>
            <a:r>
              <a:rPr lang="pl-PL" sz="1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zsk@ibe.edu.pl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sng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0561" y="611243"/>
            <a:ext cx="2099998" cy="67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3037" y="1162088"/>
            <a:ext cx="2184137" cy="4587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5"/>
          <p:cNvCxnSpPr/>
          <p:nvPr/>
        </p:nvCxnSpPr>
        <p:spPr>
          <a:xfrm>
            <a:off x="519596" y="1182779"/>
            <a:ext cx="2956635" cy="88223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35"/>
          <p:cNvCxnSpPr/>
          <p:nvPr/>
        </p:nvCxnSpPr>
        <p:spPr>
          <a:xfrm rot="10800000" flipH="1">
            <a:off x="519596" y="398683"/>
            <a:ext cx="372133" cy="78409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35"/>
          <p:cNvCxnSpPr/>
          <p:nvPr/>
        </p:nvCxnSpPr>
        <p:spPr>
          <a:xfrm rot="10800000" flipH="1">
            <a:off x="3476231" y="680981"/>
            <a:ext cx="513878" cy="1384037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" name="Google Shape;23;p35"/>
          <p:cNvCxnSpPr/>
          <p:nvPr/>
        </p:nvCxnSpPr>
        <p:spPr>
          <a:xfrm flipH="1">
            <a:off x="-181369" y="1182779"/>
            <a:ext cx="700965" cy="2943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35"/>
          <p:cNvCxnSpPr/>
          <p:nvPr/>
        </p:nvCxnSpPr>
        <p:spPr>
          <a:xfrm rot="10800000">
            <a:off x="5418386" y="2084516"/>
            <a:ext cx="838832" cy="120279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35"/>
          <p:cNvCxnSpPr/>
          <p:nvPr/>
        </p:nvCxnSpPr>
        <p:spPr>
          <a:xfrm rot="10800000">
            <a:off x="5418387" y="2084516"/>
            <a:ext cx="1745673" cy="34129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35"/>
          <p:cNvCxnSpPr/>
          <p:nvPr/>
        </p:nvCxnSpPr>
        <p:spPr>
          <a:xfrm flipH="1">
            <a:off x="6257217" y="2425805"/>
            <a:ext cx="959743" cy="861501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" name="Google Shape;27;p35"/>
          <p:cNvCxnSpPr/>
          <p:nvPr/>
        </p:nvCxnSpPr>
        <p:spPr>
          <a:xfrm rot="10800000">
            <a:off x="3476231" y="2058993"/>
            <a:ext cx="1942157" cy="25524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35"/>
          <p:cNvSpPr/>
          <p:nvPr/>
        </p:nvSpPr>
        <p:spPr>
          <a:xfrm>
            <a:off x="3449298" y="2005610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5"/>
          <p:cNvSpPr/>
          <p:nvPr/>
        </p:nvSpPr>
        <p:spPr>
          <a:xfrm>
            <a:off x="466213" y="1133003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5"/>
          <p:cNvSpPr/>
          <p:nvPr/>
        </p:nvSpPr>
        <p:spPr>
          <a:xfrm>
            <a:off x="5383856" y="2031132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5"/>
          <p:cNvSpPr/>
          <p:nvPr/>
        </p:nvSpPr>
        <p:spPr>
          <a:xfrm>
            <a:off x="6203833" y="3231916"/>
            <a:ext cx="106766" cy="1067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baseline="-25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5"/>
          <p:cNvSpPr/>
          <p:nvPr/>
        </p:nvSpPr>
        <p:spPr>
          <a:xfrm>
            <a:off x="466212" y="2299958"/>
            <a:ext cx="4235490" cy="16539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Projekt współfinansowany ze środków Unii Europejskiej </a:t>
            </a:r>
            <a:b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 ramach Europejskiego Funduszu Społecznego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Wsparcie rozwoju ZSK w szczególności na poziomie regionalnym </a:t>
            </a:r>
            <a:b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1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poprzez wdrażanie rozwiązań i inicjatyw skierowanych do użytkowników końcowych systemu – ZSK 4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tuł i zawartość">
  <p:cSld name="1_Tytuł i zawartość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944020" y="1253580"/>
            <a:ext cx="7885477" cy="326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681"/>
              </a:spcBef>
              <a:spcAft>
                <a:spcPts val="0"/>
              </a:spcAft>
              <a:buClr>
                <a:srgbClr val="0094D8"/>
              </a:buClr>
              <a:buSzPts val="2400"/>
              <a:buFont typeface="Noto Sans Symbols"/>
              <a:buChar char="✔"/>
              <a:defRPr sz="1634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2200"/>
              <a:buFont typeface="Noto Sans Symbols"/>
              <a:buChar char="✔"/>
              <a:defRPr sz="1498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2000"/>
              <a:buFont typeface="Noto Sans Symbols"/>
              <a:buChar char="✔"/>
              <a:defRPr sz="1361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22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94D8"/>
              </a:buClr>
              <a:buSzPts val="1800"/>
              <a:buFont typeface="Noto Sans Symbols"/>
              <a:buChar char="✔"/>
              <a:defRPr sz="1225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title"/>
          </p:nvPr>
        </p:nvSpPr>
        <p:spPr>
          <a:xfrm>
            <a:off x="935949" y="478713"/>
            <a:ext cx="7885477" cy="5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Calibri"/>
              <a:buNone/>
              <a:defRPr sz="2042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>
  <p:cSld name="2_Slajd tytułow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2"/>
          <p:cNvSpPr txBox="1">
            <a:spLocks noGrp="1"/>
          </p:cNvSpPr>
          <p:nvPr>
            <p:ph type="title"/>
          </p:nvPr>
        </p:nvSpPr>
        <p:spPr>
          <a:xfrm>
            <a:off x="1491905" y="416952"/>
            <a:ext cx="7188508" cy="4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1"/>
          </p:nvPr>
        </p:nvSpPr>
        <p:spPr>
          <a:xfrm>
            <a:off x="1491905" y="1004625"/>
            <a:ext cx="7236138" cy="337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5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22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>
  <p:cSld name="Dwa elementy zawartości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4191" y="4660890"/>
            <a:ext cx="5975620" cy="3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8"/>
          <p:cNvPicPr preferRelativeResize="0"/>
          <p:nvPr/>
        </p:nvPicPr>
        <p:blipFill rotWithShape="1">
          <a:blip r:embed="rId5">
            <a:alphaModFix/>
          </a:blip>
          <a:srcRect l="52" t="11202" r="51" b="-9897"/>
          <a:stretch/>
        </p:blipFill>
        <p:spPr>
          <a:xfrm>
            <a:off x="0" y="0"/>
            <a:ext cx="9134147" cy="50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 flipH="1">
            <a:off x="2494356" y="0"/>
            <a:ext cx="66496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18216" y="4767465"/>
            <a:ext cx="769300" cy="2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0"/>
          <p:cNvSpPr/>
          <p:nvPr/>
        </p:nvSpPr>
        <p:spPr>
          <a:xfrm>
            <a:off x="5664313" y="4868953"/>
            <a:ext cx="1525327" cy="1295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Instytut Badań Edukacyjnych</a:t>
            </a:r>
            <a:endParaRPr sz="900" b="0" i="0" u="none" strike="noStrike" cap="non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Google Shape;37;p20"/>
          <p:cNvCxnSpPr/>
          <p:nvPr/>
        </p:nvCxnSpPr>
        <p:spPr>
          <a:xfrm rot="10800000">
            <a:off x="7312587" y="4767465"/>
            <a:ext cx="0" cy="237135"/>
          </a:xfrm>
          <a:prstGeom prst="straightConnector1">
            <a:avLst/>
          </a:prstGeom>
          <a:noFill/>
          <a:ln w="9525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.wikipedia.org/wiki/Dorota_Szel%C4%85gowsk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.wikipedia.org/wiki/Zbigniew_Relig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.wikipedia.org/wiki/Olga_Tokarcz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.wikipedia.org/wiki/Rafa%C5%82_Masera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RhW5C8_VVs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MlEBu3Imo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aria_Sk%C5%82odowska-Cur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Michael_Jorda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1f41594c3a_0_73"/>
          <p:cNvSpPr txBox="1">
            <a:spLocks noGrp="1"/>
          </p:cNvSpPr>
          <p:nvPr>
            <p:ph type="body" idx="1"/>
          </p:nvPr>
        </p:nvSpPr>
        <p:spPr>
          <a:xfrm>
            <a:off x="676507" y="1879556"/>
            <a:ext cx="5301969" cy="135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58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O życiu w erze walidacji,</a:t>
            </a:r>
          </a:p>
          <a:p>
            <a:pPr marL="0" lvl="0" indent="158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None/>
            </a:pP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czyli co mogę zrobić z tym, </a:t>
            </a:r>
            <a:br>
              <a:rPr lang="pl-PL" sz="2500" b="1" dirty="0">
                <a:latin typeface="Arial"/>
                <a:ea typeface="Arial"/>
                <a:cs typeface="Arial"/>
                <a:sym typeface="Arial"/>
              </a:rPr>
            </a:br>
            <a:r>
              <a:rPr lang="pl-PL" sz="2500" b="1" dirty="0">
                <a:latin typeface="Arial"/>
                <a:ea typeface="Arial"/>
                <a:cs typeface="Arial"/>
                <a:sym typeface="Arial"/>
              </a:rPr>
              <a:t>co wiem i potrafię</a:t>
            </a:r>
            <a:endParaRPr sz="25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1f41594c3a_0_73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pl-PL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106D30-DFDC-691E-9797-A0F03E516C5B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4098" name="Picture 2" descr="Ilustracja">
            <a:extLst>
              <a:ext uri="{FF2B5EF4-FFF2-40B4-BE49-F238E27FC236}">
                <a16:creationId xmlns:a16="http://schemas.microsoft.com/office/drawing/2014/main" id="{0A7ECCDD-11CC-2B8C-E64D-3FDD9447E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04" y="1182029"/>
            <a:ext cx="2779441" cy="27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;p8">
            <a:extLst>
              <a:ext uri="{FF2B5EF4-FFF2-40B4-BE49-F238E27FC236}">
                <a16:creationId xmlns:a16="http://schemas.microsoft.com/office/drawing/2014/main" id="{F8B75D51-72F3-EC41-67F4-D34D4CBA0D4B}"/>
              </a:ext>
            </a:extLst>
          </p:cNvPr>
          <p:cNvSpPr/>
          <p:nvPr/>
        </p:nvSpPr>
        <p:spPr>
          <a:xfrm>
            <a:off x="2293418" y="4398354"/>
            <a:ext cx="3948900" cy="30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https://pl.wikipedia.org/wiki/Dorota_Szel%C4%85gowska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/>
          <p:nvPr/>
        </p:nvSpPr>
        <p:spPr>
          <a:xfrm>
            <a:off x="6453050" y="1233682"/>
            <a:ext cx="1753979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SPOŁECZNE LO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/>
          <p:nvPr/>
        </p:nvSpPr>
        <p:spPr>
          <a:xfrm>
            <a:off x="4122195" y="2612514"/>
            <a:ext cx="1980600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„DOROTA WAS URZĄDZI”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/>
          <p:nvPr/>
        </p:nvSpPr>
        <p:spPr>
          <a:xfrm>
            <a:off x="3610944" y="3288711"/>
            <a:ext cx="2184684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WŁAŚCICIELKA STUDIA PROJEKTOWEGO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3961478" y="1758312"/>
            <a:ext cx="2687498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UKOŃCZYŁA KURS „ARCHITEKTURA                                                                                 </a:t>
            </a:r>
            <a:endParaRPr sz="953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I PROJEKTOWANIE WNĘTRZ”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1068251" y="4007508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DOROTA SZLĄGOWSKA</a:t>
            </a:r>
            <a:endParaRPr sz="1157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92787">
            <a:off x="5881746" y="816162"/>
            <a:ext cx="1315916" cy="432491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Ilustracja">
            <a:extLst>
              <a:ext uri="{FF2B5EF4-FFF2-40B4-BE49-F238E27FC236}">
                <a16:creationId xmlns:a16="http://schemas.microsoft.com/office/drawing/2014/main" id="{832FECD8-7BC9-B19E-35FC-3E0EEC11E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0" y="1153048"/>
            <a:ext cx="2779441" cy="277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3C22FA4-DC8F-324F-E47D-2A8C582D1E99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B5D6D77F-6ADE-27D5-C794-F71763D407C5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6146" name="Picture 2" descr="Ilustracja">
            <a:extLst>
              <a:ext uri="{FF2B5EF4-FFF2-40B4-BE49-F238E27FC236}">
                <a16:creationId xmlns:a16="http://schemas.microsoft.com/office/drawing/2014/main" id="{F6CB5577-3921-B199-80DD-BB6F0B2D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211" y="1001549"/>
            <a:ext cx="2080516" cy="31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;p8">
            <a:extLst>
              <a:ext uri="{FF2B5EF4-FFF2-40B4-BE49-F238E27FC236}">
                <a16:creationId xmlns:a16="http://schemas.microsoft.com/office/drawing/2014/main" id="{91DB0B05-2C68-E7A5-AF2C-4CCE6B01381F}"/>
              </a:ext>
            </a:extLst>
          </p:cNvPr>
          <p:cNvSpPr/>
          <p:nvPr/>
        </p:nvSpPr>
        <p:spPr>
          <a:xfrm>
            <a:off x="2293418" y="4398354"/>
            <a:ext cx="3948900" cy="1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https://pl.wikipedia.org/wiki/Zbigniew_Religa</a:t>
            </a:r>
            <a:r>
              <a:rPr lang="pl-PL" sz="800" dirty="0"/>
              <a:t>,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6140681" y="805993"/>
            <a:ext cx="1426305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AKADEMIA MEDYCZNA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4922142" y="1255920"/>
            <a:ext cx="2095354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SPECJALIZACJA I i II STOPNIA CHIRURGII 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4638443" y="2403360"/>
            <a:ext cx="1888340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I W POLSCE UDANY PRZESZCZEP SERCA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4004078" y="3166208"/>
            <a:ext cx="2153774" cy="69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TWÓRCA PROTOTYPU SZTUCZNEGO SERCA I ZASTAWKI BIOLOGICZNEJ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4747806" y="1824785"/>
            <a:ext cx="2106028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PIONIER POLSKIEJ  KARDIOCHIRURGII 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 txBox="1"/>
          <p:nvPr/>
        </p:nvSpPr>
        <p:spPr>
          <a:xfrm>
            <a:off x="1134380" y="4187792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ZBIGNIEW RELIGA</a:t>
            </a:r>
            <a:endParaRPr sz="1157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3"/>
          <p:cNvSpPr/>
          <p:nvPr/>
        </p:nvSpPr>
        <p:spPr>
          <a:xfrm rot="-8224262">
            <a:off x="1135217" y="3691132"/>
            <a:ext cx="31924" cy="15009"/>
          </a:xfrm>
          <a:prstGeom prst="flowChart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62225" rIns="62225" bIns="62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92234">
            <a:off x="6399410" y="518765"/>
            <a:ext cx="1430075" cy="42508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Ilustracja">
            <a:extLst>
              <a:ext uri="{FF2B5EF4-FFF2-40B4-BE49-F238E27FC236}">
                <a16:creationId xmlns:a16="http://schemas.microsoft.com/office/drawing/2014/main" id="{F1E323DA-30F1-8E03-6DCA-76D3A9CFE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40" y="1073986"/>
            <a:ext cx="2080516" cy="314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FCC824F-6DDD-7364-DAD7-624D1ED92E24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10B75D-F734-B674-BB67-A76860D59505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8194" name="Picture 2" descr="Ilustracja">
            <a:extLst>
              <a:ext uri="{FF2B5EF4-FFF2-40B4-BE49-F238E27FC236}">
                <a16:creationId xmlns:a16="http://schemas.microsoft.com/office/drawing/2014/main" id="{DA46D052-43A3-AA51-8ABB-DB9D1EB6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95" y="1036832"/>
            <a:ext cx="23812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;p8">
            <a:extLst>
              <a:ext uri="{FF2B5EF4-FFF2-40B4-BE49-F238E27FC236}">
                <a16:creationId xmlns:a16="http://schemas.microsoft.com/office/drawing/2014/main" id="{C8BA1E6C-A233-823E-0697-E68E4E29A915}"/>
              </a:ext>
            </a:extLst>
          </p:cNvPr>
          <p:cNvSpPr/>
          <p:nvPr/>
        </p:nvSpPr>
        <p:spPr>
          <a:xfrm>
            <a:off x="2293418" y="4398354"/>
            <a:ext cx="3948900" cy="1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https://pl.wikipedia.org/wiki/Olga_Tokarczuk</a:t>
            </a:r>
            <a:r>
              <a:rPr lang="pl-PL" sz="800" dirty="0"/>
              <a:t>,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"/>
          <p:cNvSpPr/>
          <p:nvPr/>
        </p:nvSpPr>
        <p:spPr>
          <a:xfrm>
            <a:off x="5315782" y="1251605"/>
            <a:ext cx="1845258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UKOŃCZYŁA PSYCHOLOGIĘ NA UW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4492136" y="2049924"/>
            <a:ext cx="1863858" cy="69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PRACOWAŁA </a:t>
            </a:r>
            <a:endParaRPr sz="953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JAKO PSYCHOTERAPEUTKA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3972146" y="3130722"/>
            <a:ext cx="2077988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NOBEL W DZIEDZINIE LITERATURY 2018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1174762" y="4314565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OLGA TOKARCZUK</a:t>
            </a:r>
            <a:endParaRPr sz="1157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392787">
            <a:off x="5831666" y="787547"/>
            <a:ext cx="1315916" cy="4324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5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Ilustracja">
            <a:extLst>
              <a:ext uri="{FF2B5EF4-FFF2-40B4-BE49-F238E27FC236}">
                <a16:creationId xmlns:a16="http://schemas.microsoft.com/office/drawing/2014/main" id="{D2A20729-9398-105C-E2EC-27FC682B1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62" y="1142839"/>
            <a:ext cx="23812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8AA1F19-FBEB-0482-0771-C4006BCA99C4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9906E2A-902F-4B65-8D04-F88C3C0C2D49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EBD20C4-BA4E-231A-3FCF-F362BE8D5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621" y="1071911"/>
            <a:ext cx="2095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46;p8">
            <a:extLst>
              <a:ext uri="{FF2B5EF4-FFF2-40B4-BE49-F238E27FC236}">
                <a16:creationId xmlns:a16="http://schemas.microsoft.com/office/drawing/2014/main" id="{1D0C67CA-7A56-F926-952B-03E22D8E5213}"/>
              </a:ext>
            </a:extLst>
          </p:cNvPr>
          <p:cNvSpPr/>
          <p:nvPr/>
        </p:nvSpPr>
        <p:spPr>
          <a:xfrm>
            <a:off x="2329921" y="4189111"/>
            <a:ext cx="4122918" cy="1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https://pl.wikipedia.org/wiki/Rafa%C5%82_Maserak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/>
          <p:nvPr/>
        </p:nvSpPr>
        <p:spPr>
          <a:xfrm>
            <a:off x="5139051" y="2535749"/>
            <a:ext cx="1637286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NAJWYŻSZA KLASA TANECZNA S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4083173" y="3285146"/>
            <a:ext cx="2449678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LICZNE SUKCESY NA KONKURSACH TANECZNYCH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 txBox="1"/>
          <p:nvPr/>
        </p:nvSpPr>
        <p:spPr>
          <a:xfrm>
            <a:off x="5610742" y="1042180"/>
            <a:ext cx="1607530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WYKSZTAŁCENIE ŚREDNIE</a:t>
            </a:r>
            <a:endParaRPr sz="1361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5178847" y="1734151"/>
            <a:ext cx="1827783" cy="54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UKOŃCZYŁ WIELE KURSÓW TAŃCA</a:t>
            </a:r>
            <a:endParaRPr sz="1361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2"/>
          <p:cNvSpPr txBox="1"/>
          <p:nvPr/>
        </p:nvSpPr>
        <p:spPr>
          <a:xfrm>
            <a:off x="1043929" y="4190765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RAFAŁ MASERAK</a:t>
            </a:r>
            <a:endParaRPr sz="1157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1611">
            <a:off x="6437964" y="453065"/>
            <a:ext cx="1315916" cy="426237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F52064A-7E3F-404C-4D0B-A689ACAC6B16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70285-922F-A464-0BE4-1BE35ECC4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77" y="1190858"/>
            <a:ext cx="2095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1803025" y="2014771"/>
            <a:ext cx="491226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</a:pPr>
            <a:r>
              <a:rPr lang="pl-PL" sz="2723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Bo liczą się </a:t>
            </a:r>
            <a:r>
              <a:rPr lang="pl-PL" sz="2723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EFEKTY UCZENIA SIĘ…</a:t>
            </a:r>
            <a:endParaRPr sz="2723" b="1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2286245" y="2029639"/>
            <a:ext cx="491226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kumimoji="0" lang="pl-PL" sz="272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które każdy z nas zdobywa</a:t>
            </a:r>
            <a:endParaRPr kumimoji="0" sz="2723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19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21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/>
          <p:nvPr/>
        </p:nvSpPr>
        <p:spPr>
          <a:xfrm>
            <a:off x="926487" y="440176"/>
            <a:ext cx="6167100" cy="33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4"/>
              <a:buFont typeface="Arial"/>
              <a:buNone/>
            </a:pPr>
            <a:r>
              <a:rPr lang="pl-PL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Ćwiczenie</a:t>
            </a:r>
            <a:r>
              <a:rPr lang="pl-PL" sz="2000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Umiem, interesuję się, realizuję się w…</a:t>
            </a:r>
            <a:endParaRPr sz="2000" b="1" i="0" u="none" strike="noStrike" cap="none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553" y="1357267"/>
            <a:ext cx="2428966" cy="2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1975524" y="4026755"/>
            <a:ext cx="406902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https://pl.freepik.com/darmowe-ikony/hantle-do-cwiczen_814961.htm</a:t>
            </a:r>
            <a:endParaRPr sz="9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2286245" y="2029639"/>
            <a:ext cx="491226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lang="pl-PL" sz="2723" b="1" dirty="0">
                <a:latin typeface="Calibri"/>
                <a:ea typeface="Calibri"/>
                <a:cs typeface="Calibri"/>
                <a:sym typeface="Calibri"/>
              </a:rPr>
              <a:t>w szkole, na uczelni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endParaRPr kumimoji="0" lang="pl-PL" sz="2723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lang="pl-PL" sz="2723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 kursach i szkoleniach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endParaRPr kumimoji="0" lang="pl-PL" sz="2723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lang="pl-PL" sz="2723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samodzielnie, w czasie wolnym</a:t>
            </a:r>
            <a:endParaRPr kumimoji="0" sz="2723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20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381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2286245" y="2029639"/>
            <a:ext cx="491226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lang="pl-PL" sz="2723" b="1" dirty="0">
                <a:latin typeface="Calibri"/>
                <a:ea typeface="Calibri"/>
                <a:cs typeface="Calibri"/>
                <a:sym typeface="Calibri"/>
              </a:rPr>
              <a:t>Wszystkie efekty naszego uczenia się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  <a:tabLst/>
              <a:defRPr/>
            </a:pPr>
            <a:r>
              <a:rPr lang="pl-PL" sz="2723" b="1" dirty="0">
                <a:latin typeface="Calibri"/>
                <a:ea typeface="Calibri"/>
                <a:cs typeface="Calibri"/>
                <a:sym typeface="Calibri"/>
              </a:rPr>
              <a:t>są tak samo ważne</a:t>
            </a:r>
            <a:endParaRPr kumimoji="0" sz="2723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tabLst/>
              <a:defRPr/>
            </a:pPr>
            <a:fld id="{00000000-1234-1234-1234-123412341234}" type="slidenum">
              <a:rPr kumimoji="0" lang="pl-PL" sz="1500" b="0" i="0" u="none" strike="noStrike" kern="0" cap="none" spc="0" normalizeH="0" baseline="0" noProof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  <a:tabLst/>
                <a:defRPr/>
              </a:pPr>
              <a:t>21</a:t>
            </a:fld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339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6F2B988-89A7-DFC4-2193-682CD0513AC8}"/>
              </a:ext>
            </a:extLst>
          </p:cNvPr>
          <p:cNvSpPr txBox="1"/>
          <p:nvPr/>
        </p:nvSpPr>
        <p:spPr>
          <a:xfrm>
            <a:off x="3096321" y="1516566"/>
            <a:ext cx="203695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WIEDZA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765E6BC-94D4-679B-8D34-904029231563}"/>
              </a:ext>
            </a:extLst>
          </p:cNvPr>
          <p:cNvSpPr txBox="1"/>
          <p:nvPr/>
        </p:nvSpPr>
        <p:spPr>
          <a:xfrm>
            <a:off x="3096321" y="2341756"/>
            <a:ext cx="203695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UMIEJĘTNOŚCI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C7FF1F4-853A-91FB-E591-DA6924012D6E}"/>
              </a:ext>
            </a:extLst>
          </p:cNvPr>
          <p:cNvSpPr txBox="1"/>
          <p:nvPr/>
        </p:nvSpPr>
        <p:spPr>
          <a:xfrm>
            <a:off x="3096321" y="3166946"/>
            <a:ext cx="203695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600" b="1" dirty="0"/>
              <a:t>KOMPETENCJE SPOŁECZNE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/>
          <p:nvPr/>
        </p:nvSpPr>
        <p:spPr>
          <a:xfrm>
            <a:off x="915770" y="414457"/>
            <a:ext cx="5675990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8"/>
              <a:buFont typeface="Arial"/>
              <a:buNone/>
            </a:pPr>
            <a:r>
              <a:rPr lang="pl-PL" sz="2178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Ćwiczenie</a:t>
            </a:r>
            <a:r>
              <a:rPr lang="pl-PL" sz="2178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178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„Efekty uczenia się”</a:t>
            </a:r>
            <a:endParaRPr sz="2178" b="1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0199" y="1435246"/>
            <a:ext cx="2428966" cy="2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7"/>
          <p:cNvSpPr txBox="1"/>
          <p:nvPr/>
        </p:nvSpPr>
        <p:spPr>
          <a:xfrm>
            <a:off x="2130163" y="4068499"/>
            <a:ext cx="4169038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https://pl.freepik.com/darmowe-ikony/hantle-do-cwiczen_814961.htm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"/>
          <p:cNvSpPr/>
          <p:nvPr/>
        </p:nvSpPr>
        <p:spPr>
          <a:xfrm>
            <a:off x="1667030" y="553469"/>
            <a:ext cx="2145360" cy="73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78"/>
              <a:buFont typeface="Arial"/>
              <a:buNone/>
            </a:pPr>
            <a:r>
              <a:rPr lang="pl-PL" sz="2178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 ścieżkami</a:t>
            </a:r>
            <a:r>
              <a:rPr lang="pl-PL" sz="2178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178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UCZENIA SIĘ…</a:t>
            </a:r>
            <a:endParaRPr sz="2178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/>
          <p:nvPr/>
        </p:nvSpPr>
        <p:spPr>
          <a:xfrm>
            <a:off x="1562952" y="1512344"/>
            <a:ext cx="1574258" cy="555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Edukacja formalna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8"/>
          <p:cNvSpPr/>
          <p:nvPr/>
        </p:nvSpPr>
        <p:spPr>
          <a:xfrm>
            <a:off x="4617117" y="553469"/>
            <a:ext cx="2220433" cy="73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>
              <a:buSzPts val="2178"/>
            </a:pPr>
            <a:r>
              <a:rPr lang="pl-PL" sz="2178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do </a:t>
            </a:r>
            <a:r>
              <a:rPr lang="pl-PL" sz="2178" b="1" dirty="0">
                <a:solidFill>
                  <a:srgbClr val="0070C0"/>
                </a:solidFill>
                <a:latin typeface="Calibri"/>
                <a:cs typeface="Calibri"/>
                <a:sym typeface="Calibri"/>
              </a:rPr>
              <a:t>EFEKTÓW UCZENIA SIĘ</a:t>
            </a:r>
            <a:endParaRPr sz="2178" b="1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327;p28">
            <a:extLst>
              <a:ext uri="{FF2B5EF4-FFF2-40B4-BE49-F238E27FC236}">
                <a16:creationId xmlns:a16="http://schemas.microsoft.com/office/drawing/2014/main" id="{0A30524A-6893-DEB7-BA64-F66BD3C8921F}"/>
              </a:ext>
            </a:extLst>
          </p:cNvPr>
          <p:cNvSpPr/>
          <p:nvPr/>
        </p:nvSpPr>
        <p:spPr>
          <a:xfrm>
            <a:off x="1562952" y="2309827"/>
            <a:ext cx="1574258" cy="555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Edukacja </a:t>
            </a:r>
            <a:r>
              <a:rPr lang="pl-PL" sz="1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pozaformalna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27;p28">
            <a:extLst>
              <a:ext uri="{FF2B5EF4-FFF2-40B4-BE49-F238E27FC236}">
                <a16:creationId xmlns:a16="http://schemas.microsoft.com/office/drawing/2014/main" id="{30265A77-CA23-A3C5-C1D8-F7EE62B7F9E4}"/>
              </a:ext>
            </a:extLst>
          </p:cNvPr>
          <p:cNvSpPr/>
          <p:nvPr/>
        </p:nvSpPr>
        <p:spPr>
          <a:xfrm>
            <a:off x="1562952" y="3181920"/>
            <a:ext cx="1574258" cy="555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Nieformalne uczenie się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7;p28">
            <a:extLst>
              <a:ext uri="{FF2B5EF4-FFF2-40B4-BE49-F238E27FC236}">
                <a16:creationId xmlns:a16="http://schemas.microsoft.com/office/drawing/2014/main" id="{E45DFE7D-FF96-A4D5-B2B9-7494315F5A86}"/>
              </a:ext>
            </a:extLst>
          </p:cNvPr>
          <p:cNvSpPr/>
          <p:nvPr/>
        </p:nvSpPr>
        <p:spPr>
          <a:xfrm>
            <a:off x="4617117" y="1512344"/>
            <a:ext cx="1574258" cy="3090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Wiedza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27;p28">
            <a:extLst>
              <a:ext uri="{FF2B5EF4-FFF2-40B4-BE49-F238E27FC236}">
                <a16:creationId xmlns:a16="http://schemas.microsoft.com/office/drawing/2014/main" id="{6218E7AC-9C0E-3AAA-D638-E7FBF68690B8}"/>
              </a:ext>
            </a:extLst>
          </p:cNvPr>
          <p:cNvSpPr/>
          <p:nvPr/>
        </p:nvSpPr>
        <p:spPr>
          <a:xfrm>
            <a:off x="4617117" y="2294125"/>
            <a:ext cx="1574258" cy="3090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Umiejętności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27;p28">
            <a:extLst>
              <a:ext uri="{FF2B5EF4-FFF2-40B4-BE49-F238E27FC236}">
                <a16:creationId xmlns:a16="http://schemas.microsoft.com/office/drawing/2014/main" id="{DB29318E-0602-D8D1-B7B2-CD009D08E639}"/>
              </a:ext>
            </a:extLst>
          </p:cNvPr>
          <p:cNvSpPr/>
          <p:nvPr/>
        </p:nvSpPr>
        <p:spPr>
          <a:xfrm>
            <a:off x="4617117" y="3178150"/>
            <a:ext cx="1574258" cy="5552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Kompetencje społeczne</a:t>
            </a:r>
            <a:endParaRPr sz="105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4E2AA19E-FF63-0B90-1AEA-E5BDA6DC37FC}"/>
              </a:ext>
            </a:extLst>
          </p:cNvPr>
          <p:cNvCxnSpPr>
            <a:stCxn id="327" idx="3"/>
            <a:endCxn id="5" idx="1"/>
          </p:cNvCxnSpPr>
          <p:nvPr/>
        </p:nvCxnSpPr>
        <p:spPr>
          <a:xfrm>
            <a:off x="3137210" y="1789969"/>
            <a:ext cx="1479907" cy="658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70E204BF-752B-16EA-4D27-4280083FC37C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3137210" y="2448640"/>
            <a:ext cx="1479907" cy="138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64B34049-A5E8-F4E3-54C9-507CE736BCC4}"/>
              </a:ext>
            </a:extLst>
          </p:cNvPr>
          <p:cNvCxnSpPr>
            <a:stCxn id="3" idx="3"/>
            <a:endCxn id="4" idx="1"/>
          </p:cNvCxnSpPr>
          <p:nvPr/>
        </p:nvCxnSpPr>
        <p:spPr>
          <a:xfrm flipV="1">
            <a:off x="3137210" y="1666859"/>
            <a:ext cx="1479907" cy="179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AA610B9-BA77-112E-6553-12A64BEBAA08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3137210" y="3455775"/>
            <a:ext cx="1479907" cy="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1F76E4F7-A1ED-C9D4-8B85-4F57726271FC}"/>
              </a:ext>
            </a:extLst>
          </p:cNvPr>
          <p:cNvCxnSpPr>
            <a:stCxn id="2" idx="3"/>
            <a:endCxn id="6" idx="1"/>
          </p:cNvCxnSpPr>
          <p:nvPr/>
        </p:nvCxnSpPr>
        <p:spPr>
          <a:xfrm>
            <a:off x="3137210" y="2587452"/>
            <a:ext cx="1479907" cy="868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/>
          <p:nvPr/>
        </p:nvSpPr>
        <p:spPr>
          <a:xfrm>
            <a:off x="777785" y="278307"/>
            <a:ext cx="5682347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</a:pPr>
            <a:r>
              <a:rPr lang="pl-PL" sz="2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pl-PL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ALIDACJA</a:t>
            </a: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9"/>
          <p:cNvPicPr preferRelativeResize="0"/>
          <p:nvPr/>
        </p:nvPicPr>
        <p:blipFill rotWithShape="1">
          <a:blip r:embed="rId3">
            <a:alphaModFix/>
          </a:blip>
          <a:srcRect l="2676" t="4152" r="5621" b="10048"/>
          <a:stretch/>
        </p:blipFill>
        <p:spPr>
          <a:xfrm>
            <a:off x="864674" y="952237"/>
            <a:ext cx="6075996" cy="323902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p29"/>
          <p:cNvSpPr txBox="1"/>
          <p:nvPr/>
        </p:nvSpPr>
        <p:spPr>
          <a:xfrm>
            <a:off x="4502572" y="4192221"/>
            <a:ext cx="2438098" cy="377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r>
              <a:rPr lang="pl-PL" sz="817" b="0" i="0" u="sng" strike="noStrike" cap="none">
                <a:solidFill>
                  <a:srgbClr val="1155CC"/>
                </a:solidFill>
                <a:latin typeface="+mj-lt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https://www.youtube.com/watch?v=RhW5C8_VVso</a:t>
            </a:r>
            <a:endParaRPr sz="953" b="0" i="0" u="none" strike="noStrike" cap="none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/>
        </p:nvSpPr>
        <p:spPr>
          <a:xfrm>
            <a:off x="1687524" y="478781"/>
            <a:ext cx="6269400" cy="3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37"/>
              <a:buFont typeface="Arial"/>
              <a:buNone/>
            </a:pPr>
            <a:endParaRPr sz="1837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211" y="2009544"/>
            <a:ext cx="4565165" cy="21426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1960"/>
              </a:srgbClr>
            </a:outerShdw>
          </a:effectLst>
        </p:spPr>
      </p:pic>
      <p:sp>
        <p:nvSpPr>
          <p:cNvPr id="354" name="Google Shape;354;p30"/>
          <p:cNvSpPr txBox="1"/>
          <p:nvPr/>
        </p:nvSpPr>
        <p:spPr>
          <a:xfrm rot="-528861">
            <a:off x="315486" y="653756"/>
            <a:ext cx="4526909" cy="10683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</a:pPr>
            <a:r>
              <a:rPr lang="pl-PL" sz="2995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NIE MA KWALIFIKACJI </a:t>
            </a:r>
            <a:br>
              <a:rPr lang="pl-PL" sz="3266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266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BEZ WALIDACJI!</a:t>
            </a:r>
            <a:endParaRPr sz="3266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30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0"/>
          <p:cNvSpPr txBox="1"/>
          <p:nvPr/>
        </p:nvSpPr>
        <p:spPr>
          <a:xfrm>
            <a:off x="4756354" y="4367184"/>
            <a:ext cx="296747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https://kwalifikacje.edu.pl/jak-zdobyc-certyfikat/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1"/>
          <p:cNvSpPr/>
          <p:nvPr/>
        </p:nvSpPr>
        <p:spPr>
          <a:xfrm>
            <a:off x="1021208" y="371983"/>
            <a:ext cx="537019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POLSKA RAMA KWALIFIKACJI</a:t>
            </a: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208" y="1101241"/>
            <a:ext cx="6133230" cy="305062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4" name="Google Shape;364;p31"/>
          <p:cNvSpPr/>
          <p:nvPr/>
        </p:nvSpPr>
        <p:spPr>
          <a:xfrm>
            <a:off x="4537054" y="4260604"/>
            <a:ext cx="2856179" cy="201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7"/>
              <a:buFont typeface="Arial"/>
              <a:buNone/>
            </a:pPr>
            <a:r>
              <a:rPr lang="pl-PL" sz="900" b="0" i="0" u="sng" strike="noStrike" cap="none">
                <a:solidFill>
                  <a:srgbClr val="1155CC"/>
                </a:solidFill>
                <a:latin typeface="+mj-lt"/>
                <a:ea typeface="Times New Roman"/>
                <a:cs typeface="Times New Roman"/>
                <a:sym typeface="Times New Roman"/>
              </a:rPr>
              <a:t>https://www.youtube.com/watch?v=2R-Og_A-KoU</a:t>
            </a:r>
            <a:endParaRPr sz="900" b="0" i="0" u="sng" strike="noStrike" cap="none">
              <a:solidFill>
                <a:srgbClr val="1155CC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31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"/>
          <p:cNvSpPr txBox="1"/>
          <p:nvPr/>
        </p:nvSpPr>
        <p:spPr>
          <a:xfrm>
            <a:off x="957163" y="280017"/>
            <a:ext cx="3349162" cy="4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23"/>
              <a:buFont typeface="Arial"/>
              <a:buNone/>
            </a:pPr>
            <a:r>
              <a:rPr lang="pl-PL" sz="2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Jaki poziom IV czy 4?</a:t>
            </a:r>
            <a:endParaRPr sz="20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p32"/>
          <p:cNvPicPr preferRelativeResize="0"/>
          <p:nvPr/>
        </p:nvPicPr>
        <p:blipFill rotWithShape="1">
          <a:blip r:embed="rId3">
            <a:alphaModFix/>
          </a:blip>
          <a:srcRect l="27909" t="23045" r="44708" b="7348"/>
          <a:stretch/>
        </p:blipFill>
        <p:spPr>
          <a:xfrm>
            <a:off x="1104934" y="3092018"/>
            <a:ext cx="1697964" cy="206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2"/>
          <p:cNvPicPr preferRelativeResize="0"/>
          <p:nvPr/>
        </p:nvPicPr>
        <p:blipFill rotWithShape="1">
          <a:blip r:embed="rId4">
            <a:alphaModFix/>
          </a:blip>
          <a:srcRect l="27497" t="18146" r="44584" b="11796"/>
          <a:stretch/>
        </p:blipFill>
        <p:spPr>
          <a:xfrm>
            <a:off x="1096112" y="906473"/>
            <a:ext cx="1717120" cy="2185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2"/>
          <p:cNvPicPr preferRelativeResize="0"/>
          <p:nvPr/>
        </p:nvPicPr>
        <p:blipFill rotWithShape="1">
          <a:blip r:embed="rId5">
            <a:alphaModFix/>
          </a:blip>
          <a:srcRect l="26286" t="75245" r="62840" b="16296"/>
          <a:stretch/>
        </p:blipFill>
        <p:spPr>
          <a:xfrm>
            <a:off x="1145916" y="2308889"/>
            <a:ext cx="1617511" cy="71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2"/>
          <p:cNvPicPr preferRelativeResize="0"/>
          <p:nvPr/>
        </p:nvPicPr>
        <p:blipFill rotWithShape="1">
          <a:blip r:embed="rId3">
            <a:alphaModFix/>
          </a:blip>
          <a:srcRect l="30626" t="75482" r="60932" b="17236"/>
          <a:stretch/>
        </p:blipFill>
        <p:spPr>
          <a:xfrm>
            <a:off x="1275779" y="4258228"/>
            <a:ext cx="1487648" cy="71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16924" y="1179319"/>
            <a:ext cx="2351395" cy="3614737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76" name="Google Shape;376;p32"/>
          <p:cNvSpPr/>
          <p:nvPr/>
        </p:nvSpPr>
        <p:spPr>
          <a:xfrm>
            <a:off x="5667295" y="3855868"/>
            <a:ext cx="643703" cy="394097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/>
              <a:buNone/>
            </a:pPr>
            <a:endParaRPr sz="1225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7" name="Google Shape;377;p32"/>
          <p:cNvCxnSpPr/>
          <p:nvPr/>
        </p:nvCxnSpPr>
        <p:spPr>
          <a:xfrm rot="10800000" flipH="1">
            <a:off x="5989146" y="1119812"/>
            <a:ext cx="227189" cy="2736056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8" name="Google Shape;378;p32"/>
          <p:cNvSpPr txBox="1"/>
          <p:nvPr/>
        </p:nvSpPr>
        <p:spPr>
          <a:xfrm>
            <a:off x="5516924" y="491355"/>
            <a:ext cx="2090141" cy="628361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/>
              <a:buNone/>
            </a:pPr>
            <a:r>
              <a:rPr lang="pl-PL" sz="1225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kwalifikacja pełna</a:t>
            </a:r>
            <a:r>
              <a:rPr lang="pl-PL" sz="12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25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na poziomie </a:t>
            </a:r>
            <a:r>
              <a:rPr lang="pl-PL" sz="1225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czwartym</a:t>
            </a:r>
            <a:r>
              <a:rPr lang="pl-PL" sz="12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25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Polskiej Ramy Kwalifikacji</a:t>
            </a:r>
            <a:endParaRPr sz="1225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9" name="Google Shape;379;p32"/>
          <p:cNvPicPr preferRelativeResize="0"/>
          <p:nvPr/>
        </p:nvPicPr>
        <p:blipFill rotWithShape="1">
          <a:blip r:embed="rId7">
            <a:alphaModFix/>
          </a:blip>
          <a:srcRect l="27644" t="16538" r="44932" b="15346"/>
          <a:stretch/>
        </p:blipFill>
        <p:spPr>
          <a:xfrm>
            <a:off x="2966789" y="1840197"/>
            <a:ext cx="2301019" cy="295385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3177668" y="4061179"/>
            <a:ext cx="643703" cy="394097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/>
              <a:buNone/>
            </a:pPr>
            <a:endParaRPr sz="1225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p32"/>
          <p:cNvCxnSpPr/>
          <p:nvPr/>
        </p:nvCxnSpPr>
        <p:spPr>
          <a:xfrm rot="10800000" flipH="1">
            <a:off x="3294573" y="1684460"/>
            <a:ext cx="318540" cy="2368457"/>
          </a:xfrm>
          <a:prstGeom prst="straightConnector1">
            <a:avLst/>
          </a:prstGeom>
          <a:noFill/>
          <a:ln w="28575" cap="flat" cmpd="sng">
            <a:solidFill>
              <a:srgbClr val="FF33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2" name="Google Shape;382;p32"/>
          <p:cNvSpPr txBox="1"/>
          <p:nvPr/>
        </p:nvSpPr>
        <p:spPr>
          <a:xfrm>
            <a:off x="3177668" y="1033514"/>
            <a:ext cx="2090141" cy="628361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5"/>
              <a:buFont typeface="Arial"/>
              <a:buNone/>
            </a:pPr>
            <a:r>
              <a:rPr lang="pl-PL" sz="1225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kwalifikacja pełna</a:t>
            </a:r>
            <a:r>
              <a:rPr lang="pl-PL" sz="12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25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na poziomie </a:t>
            </a:r>
            <a:r>
              <a:rPr lang="pl-PL" sz="1225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drugim</a:t>
            </a:r>
            <a:r>
              <a:rPr lang="pl-PL" sz="1225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25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Polskiej Ramy Kwalifikacji</a:t>
            </a:r>
            <a:endParaRPr sz="1225" b="1" i="0" u="none" strike="noStrike" cap="none">
              <a:solidFill>
                <a:srgbClr val="0094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 txBox="1"/>
          <p:nvPr/>
        </p:nvSpPr>
        <p:spPr>
          <a:xfrm>
            <a:off x="97178" y="4140530"/>
            <a:ext cx="10560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https://dziennikuhttps//dziennikustaw.gov.pl/D2021000120301.pdfstaw.gov.pl/D2021000120301.pdf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>
            <a:off x="1744258" y="380403"/>
            <a:ext cx="3727385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</a:pPr>
            <a:r>
              <a:rPr lang="pl-PL" sz="2995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I. </a:t>
            </a:r>
            <a:r>
              <a:rPr lang="pl-PL" sz="2995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ZFEKTY</a:t>
            </a:r>
            <a:endParaRPr sz="2995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3"/>
          <p:cNvSpPr/>
          <p:nvPr/>
        </p:nvSpPr>
        <p:spPr>
          <a:xfrm>
            <a:off x="968440" y="206486"/>
            <a:ext cx="6061298" cy="674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95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Zintegrowany Rejestr Kwalifikacji</a:t>
            </a: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3"/>
          <p:cNvSpPr/>
          <p:nvPr/>
        </p:nvSpPr>
        <p:spPr>
          <a:xfrm>
            <a:off x="4110620" y="4352812"/>
            <a:ext cx="2557897" cy="20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r>
              <a:rPr lang="pl-PL" sz="953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</a:t>
            </a:r>
            <a:r>
              <a:rPr lang="pl-PL" sz="817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www.youtube.com/watch?v=WMlEBu3Imoc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8440" y="936972"/>
            <a:ext cx="5566545" cy="3304642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3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4190350" y="988742"/>
            <a:ext cx="1913083" cy="49533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Fotografujesz?</a:t>
            </a:r>
            <a:endParaRPr sz="16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1335638" y="3352763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algn="ctr">
              <a:buSzPts val="1089"/>
            </a:pPr>
            <a:r>
              <a:rPr lang="pl-PL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Gotujesz?</a:t>
            </a:r>
            <a:endParaRPr sz="1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719452" y="1323278"/>
            <a:ext cx="2112958" cy="58732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algn="ctr">
              <a:buSzPts val="1089"/>
            </a:pPr>
            <a:r>
              <a:rPr lang="pl-PL" sz="1600" b="1" dirty="0">
                <a:solidFill>
                  <a:srgbClr val="002060"/>
                </a:solidFill>
              </a:rPr>
              <a:t>Wyplatasz </a:t>
            </a:r>
            <a:r>
              <a:rPr lang="pl-PL" sz="1600" b="1" dirty="0" err="1">
                <a:solidFill>
                  <a:srgbClr val="002060"/>
                </a:solidFill>
              </a:rPr>
              <a:t>makramę</a:t>
            </a:r>
            <a:r>
              <a:rPr lang="pl-PL" sz="1600" b="1" dirty="0">
                <a:solidFill>
                  <a:srgbClr val="002060"/>
                </a:solidFill>
              </a:rPr>
              <a:t>?</a:t>
            </a:r>
            <a:endParaRPr sz="1600" b="1" dirty="0">
              <a:solidFill>
                <a:srgbClr val="002060"/>
              </a:solidFill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3259664" y="2268697"/>
            <a:ext cx="1751011" cy="49533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algn="ctr">
              <a:buSzPts val="1089"/>
            </a:pPr>
            <a:r>
              <a:rPr lang="pl-PL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Żeglujesz?</a:t>
            </a:r>
            <a:endParaRPr sz="1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060992" y="3059102"/>
            <a:ext cx="1778421" cy="58732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algn="ctr">
              <a:buSzPts val="1089"/>
            </a:pPr>
            <a:r>
              <a:rPr lang="pl-PL" sz="1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Serwisujesz rowery?</a:t>
            </a:r>
            <a:endParaRPr sz="1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9" name="Google Shape;399;p34"/>
          <p:cNvCxnSpPr>
            <a:cxnSpLocks/>
          </p:cNvCxnSpPr>
          <p:nvPr/>
        </p:nvCxnSpPr>
        <p:spPr>
          <a:xfrm>
            <a:off x="2659501" y="2563451"/>
            <a:ext cx="1265728" cy="6158"/>
          </a:xfrm>
          <a:prstGeom prst="straightConnector1">
            <a:avLst/>
          </a:prstGeom>
          <a:ln w="12700">
            <a:headEnd type="none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Google Shape;400;p34"/>
          <p:cNvSpPr/>
          <p:nvPr/>
        </p:nvSpPr>
        <p:spPr>
          <a:xfrm>
            <a:off x="1663410" y="960782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Fotografujesz?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4"/>
          <p:cNvSpPr/>
          <p:nvPr/>
        </p:nvSpPr>
        <p:spPr>
          <a:xfrm>
            <a:off x="1663410" y="3824030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Gotujesz?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4"/>
          <p:cNvSpPr/>
          <p:nvPr/>
        </p:nvSpPr>
        <p:spPr>
          <a:xfrm>
            <a:off x="1240511" y="1692110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Wyplatasz makramę?</a:t>
            </a: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1000291" y="2391852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Serwisujesz rowery?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1240511" y="3091594"/>
            <a:ext cx="1595624" cy="3185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Żeglujesz?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4505210" y="892699"/>
            <a:ext cx="2335552" cy="51076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b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Wykonywanie fotografii reportażowej </a:t>
            </a:r>
            <a:b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okolicznościowej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34"/>
          <p:cNvCxnSpPr>
            <a:cxnSpLocks/>
          </p:cNvCxnSpPr>
          <p:nvPr/>
        </p:nvCxnSpPr>
        <p:spPr>
          <a:xfrm>
            <a:off x="3337936" y="1120059"/>
            <a:ext cx="1033342" cy="0"/>
          </a:xfrm>
          <a:prstGeom prst="straightConnector1">
            <a:avLst/>
          </a:prstGeom>
          <a:ln w="12700">
            <a:headEnd type="none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Google Shape;411;p34"/>
          <p:cNvSpPr/>
          <p:nvPr/>
        </p:nvSpPr>
        <p:spPr>
          <a:xfrm>
            <a:off x="3988815" y="2302026"/>
            <a:ext cx="2335552" cy="49820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Naprawa, konserwacja i modernizacja rowerów</a:t>
            </a:r>
            <a:endParaRPr sz="1089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34"/>
          <p:cNvCxnSpPr>
            <a:cxnSpLocks/>
          </p:cNvCxnSpPr>
          <p:nvPr/>
        </p:nvCxnSpPr>
        <p:spPr>
          <a:xfrm flipV="1">
            <a:off x="3322620" y="4013000"/>
            <a:ext cx="1100697" cy="6160"/>
          </a:xfrm>
          <a:prstGeom prst="straightConnector1">
            <a:avLst/>
          </a:prstGeom>
          <a:ln w="12700">
            <a:headEnd type="none" w="sm" len="sm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Google Shape;413;p34"/>
          <p:cNvSpPr/>
          <p:nvPr/>
        </p:nvSpPr>
        <p:spPr>
          <a:xfrm>
            <a:off x="4510553" y="3763897"/>
            <a:ext cx="2349860" cy="49820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endParaRPr sz="1089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r>
              <a:rPr lang="pl-PL" sz="1089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Przygotowanie i serwowanie sushi i </a:t>
            </a:r>
            <a:r>
              <a:rPr lang="pl-PL" sz="1089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sashimi</a:t>
            </a:r>
            <a:endParaRPr sz="1089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9"/>
              <a:buFont typeface="Arial"/>
              <a:buNone/>
            </a:pPr>
            <a:endParaRPr sz="1089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34" descr="C:\Users\lenovo\Desktop\Bez tytuł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9996" y="1519977"/>
            <a:ext cx="784492" cy="18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 descr="C:\Users\lenovo\Desktop\Bez tytułu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875" y="2926924"/>
            <a:ext cx="784492" cy="188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1371" y="4368810"/>
            <a:ext cx="841741" cy="212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418223" y="1078707"/>
            <a:ext cx="4018410" cy="6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</a:pPr>
            <a:endParaRPr sz="3675" b="1" i="0" u="none" strike="noStrike" cap="none">
              <a:solidFill>
                <a:srgbClr val="D5DB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36" descr="Answer Garden Tool - IncluEdu - Where learning is Inclusive"/>
          <p:cNvSpPr/>
          <p:nvPr/>
        </p:nvSpPr>
        <p:spPr>
          <a:xfrm>
            <a:off x="1021221" y="-108347"/>
            <a:ext cx="181752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6" descr="Answer Garden Tool - IncluEdu - Where learning is Inclusive"/>
          <p:cNvSpPr/>
          <p:nvPr/>
        </p:nvSpPr>
        <p:spPr>
          <a:xfrm>
            <a:off x="1112097" y="5954"/>
            <a:ext cx="18175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36" descr="Answer garden - IT or not IT"/>
          <p:cNvSpPr/>
          <p:nvPr/>
        </p:nvSpPr>
        <p:spPr>
          <a:xfrm>
            <a:off x="1202972" y="120254"/>
            <a:ext cx="18175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36"/>
          <p:cNvSpPr txBox="1">
            <a:spLocks noGrp="1"/>
          </p:cNvSpPr>
          <p:nvPr>
            <p:ph type="title"/>
          </p:nvPr>
        </p:nvSpPr>
        <p:spPr>
          <a:xfrm>
            <a:off x="2427428" y="1463840"/>
            <a:ext cx="4078466" cy="176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l-PL" sz="11500" dirty="0">
                <a:solidFill>
                  <a:schemeClr val="tx1"/>
                </a:solidFill>
              </a:rPr>
              <a:t>Quiz</a:t>
            </a:r>
            <a:endParaRPr sz="11500" dirty="0">
              <a:solidFill>
                <a:schemeClr val="tx1"/>
              </a:solidFill>
            </a:endParaRPr>
          </a:p>
        </p:txBody>
      </p:sp>
      <p:sp>
        <p:nvSpPr>
          <p:cNvPr id="430" name="Google Shape;430;p3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9"/>
          <p:cNvSpPr txBox="1">
            <a:spLocks noGrp="1"/>
          </p:cNvSpPr>
          <p:nvPr>
            <p:ph type="title"/>
          </p:nvPr>
        </p:nvSpPr>
        <p:spPr>
          <a:xfrm>
            <a:off x="432707" y="1575487"/>
            <a:ext cx="7527471" cy="1894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pl-PL" sz="28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Moje odczucia po lekcji</a:t>
            </a:r>
            <a:endParaRPr sz="2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/>
          <p:cNvSpPr/>
          <p:nvPr/>
        </p:nvSpPr>
        <p:spPr>
          <a:xfrm>
            <a:off x="951570" y="467676"/>
            <a:ext cx="5464098" cy="4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75"/>
              <a:buFont typeface="Arial"/>
              <a:buNone/>
            </a:pPr>
            <a:r>
              <a:rPr lang="pl-PL" sz="2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Zintegrowany System Kwalifikacji</a:t>
            </a:r>
            <a:endParaRPr sz="24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1840813" y="1429494"/>
            <a:ext cx="1779614" cy="1142255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4"/>
              <a:buFont typeface="Arial"/>
              <a:buNone/>
            </a:pPr>
            <a:r>
              <a:rPr lang="pl-PL" sz="1634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efekty uczenia się</a:t>
            </a:r>
            <a:endParaRPr sz="1634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4142982" y="2820144"/>
            <a:ext cx="1779615" cy="114225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4"/>
              <a:buFont typeface="Arial"/>
              <a:buNone/>
            </a:pPr>
            <a:r>
              <a:rPr lang="pl-PL" sz="1634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Zintegrowany Rejestr Kwalifikacji</a:t>
            </a:r>
            <a:endParaRPr sz="1634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1840813" y="2820144"/>
            <a:ext cx="1779615" cy="114225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4"/>
              <a:buFont typeface="Arial"/>
              <a:buNone/>
            </a:pPr>
            <a:r>
              <a:rPr lang="pl-PL" sz="1634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Polska Rama Kwalifikacji</a:t>
            </a:r>
            <a:endParaRPr sz="1634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142983" y="1429494"/>
            <a:ext cx="1779614" cy="114225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2225" tIns="31100" rIns="62225" bIns="31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34"/>
              <a:buFont typeface="Arial"/>
              <a:buNone/>
            </a:pPr>
            <a:r>
              <a:rPr lang="pl-PL" sz="1634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walidacja</a:t>
            </a:r>
            <a:endParaRPr sz="1634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1003653" y="475114"/>
            <a:ext cx="6460152" cy="616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>
              <a:lnSpc>
                <a:spcPct val="90000"/>
              </a:lnSpc>
              <a:buSzPts val="2314"/>
            </a:pPr>
            <a:r>
              <a:rPr lang="pl-PL" sz="2000" b="1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Ćwiczenie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W jakich miejscach uczy się współczesny człowiek?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46708" y="1357267"/>
            <a:ext cx="2428966" cy="242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"/>
          <p:cNvSpPr txBox="1"/>
          <p:nvPr/>
        </p:nvSpPr>
        <p:spPr>
          <a:xfrm>
            <a:off x="2126678" y="3862430"/>
            <a:ext cx="4069025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https://pl.freepik.com/darmowe-ikony/hantle-do-cwiczen_814961.htm</a:t>
            </a:r>
            <a:endParaRPr sz="9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941314" y="412285"/>
            <a:ext cx="6616530" cy="4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sz="24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2832410" y="4234914"/>
            <a:ext cx="2981091" cy="43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</a:t>
            </a:r>
            <a:r>
              <a:rPr lang="pl-PL" sz="800" dirty="0"/>
              <a:t>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https://pl.wikipedia.org/wiki/Maria_Sk%C5%82odowska-Curie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49FAD55B-77C1-34FE-8F83-CC1461826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61" y="1032069"/>
            <a:ext cx="2211800" cy="30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490797">
            <a:off x="5865460" y="741394"/>
            <a:ext cx="1315916" cy="401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/>
          <p:nvPr/>
        </p:nvSpPr>
        <p:spPr>
          <a:xfrm>
            <a:off x="6523418" y="1129031"/>
            <a:ext cx="909409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SORBONA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4988062" y="1595310"/>
            <a:ext cx="1652174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KARIERA NAUKOWA 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4047246" y="2117015"/>
            <a:ext cx="2263201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PREKURSORKA RADIOCHEMII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4194639" y="2699602"/>
            <a:ext cx="1426512" cy="691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DWUKROTNA LAUREATKA NAGRODY NOBLA</a:t>
            </a:r>
            <a:endParaRPr sz="953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1202676" y="4153960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MARIA SKŁODOWSKA-CURIE</a:t>
            </a:r>
            <a:endParaRPr sz="1157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" descr="data:image/png;base64,iVBORw0KGgoAAAANSUhEUgAAAywAAAHhCAYAAAH7YApIAAAAAXNSR0IArs4c6QAAAARnQU1BAACxjwv8YQUAAAAJcEhZcwAAFxEAAAzDAWlbGDMAAPA8SURBVHhe7J0HnCRF2f/vwIAoKkZQEEUU3Ludru7ZA8Rw5hzfv/e+plcU9eB2prp79u4A45ozKoLhJNztdJqZ444DldeMCgaiohJEkoLknI6L83+e6urZnpmezWF27/f9fJ7P7lQ/XZ2r6ql66qkFAAAAAAAAADCLmDLYadpBXf8Es0F+5YY6P4SRZMGC+kKtDqYDy/X2NW1ffQ1KnKies4OX6s0Neuyh56QfDOvpTWAqMBz/i+kbbLmV2/WmJkwn+EZaLy1aBUyG3ED0wqYb61Y2601UZJ3RdJPpITU9ACVOWLfsIK9VwGSgouna9M0VxbKhNylMm262W1UPhW98WpcfjlICU4Owg4vTN1gnK1p/Czv007pC+p7eBKaC/PLak5pucDH4it60QMjTns5pRtEv6aQFfavObOjmS7V7dTKYKqjM/496ENLfwX91ckeWHHsWt6IeVvsU/PfqZDBV9K0+s54fWE/1QKT+6uSOGEVvNdclffRgqO64QieDqYJbT6rFJP3PJZV2gtlfPig/UGt7SMmXNJYvCowTqh8+aJV06ynjBnNaz7LaY/RPhbli6EUWGX95bRDqZDBVDL/x4WayPf6lElPQF3Sj/reBcMMr+EHm5JCJhzLFiKL/4cTwG8/NJdtlS2KD4KFMMflVG+uW9E/n/8f1UJzw28NfGIzEKYVvaE4Gb03+V4kpTKdyqlVqr+QZ1hey+nQyMi/J2hdMEHVjHf+k5H+VmIIs9Ts6fQWsn+yT/h9MEtWCGhiuU0zpfUNtGANm4dRn8T704E5Qv9WDCfFgJgsVT79L3nBuTY33becxkWQfQwaf4P9Rv0wB6g13QjIaN+zb6aGM9LDU/nq7KAZ/5P/xYCaJ6Q6/7eoGO+F2tSEFp/eUTnmK/tmG2k/nQV/Mhfw/NQC2qo1g/AjbW5LcULqRY+qIbKe+UD0YJ65T8hMoCkELyQ3M9ZcPG+lmJt0xWdADPZ73NYr+Z/m3ekh4MBMnffNGupHqRhe9r+ufbSQjj/y/4ax9Mh7KJGjcvMHB3Ua6kcKpvkf/2xHeX9j+h5P/qZm8TW0A4yN5EML13z5ZW4PzSvU6P5LkDcaB5UZ/IXvjLv5fDXKVqlerDR0YbQBMONHpyYNYXFx7CB7KBEjftLHcwNF0DpXeE8ebJ0jBQ8Bkp/yU/zfdStjqv5VF0i0zEngoE4QewjXs96t/TunNS/LKrSw/Aw9ljFAdcn/a5uAbx8PC+uekYFuHOzr5fyG9T+c7dP2DFDw+0rdqY+NGcXFkudU/6Z8jMpa3XjjhvZTfrfw/F49C+meqDaCdXCF4Pd9UKrZ+rpNin183GrG1lWA5lb+zj5f+2ZH0g0PRNQLpLvYE/k1v8Rr9c1SSfq2RYK+X5Di5wtALk2IMpGCbQt182ztZJ/HDWM9pufeXH6+Tpoy+1Zv4QauRTG7JiaJ3vNoAVFETPwwnukUnKTgt3eKaauhrekT/i6KLEcXyIN8I9TDs8Lc6WcFvLaf3Ot7BOmlMTPTG9q3aQF+M9039c9dDVdb6YSyS0fN1siIpvkyn8jOdNGZ4v/zyNY/WP0eEx2T0vwv4wU/0Yc5pkvH0+IaHt+nkBo0H5YQ36aTpRA1w6f/H9TDnPDyDKnkQWfWCsP3Tku30MAKdPGYMJ1g9lm6WVtT5HFd7Ev9v2eEWamLfrzbsCvDF638bHCq9/RoPgoQHlvSmcUG2y01Z+Y8GT5sQTvB99b8z8qjlvCR985vECcddX0wF/LVSMfkf/TPzpdllyHgo474ZetxkwjeRu0+s0rAbEQ+MmUXvaP1z16btAZHoTdMG95ulJxHpL+af+idIMxMPSH1hqa4TbuVNpHGwSzIdD0jl41au0z+51+Cf1ihDw6AD6QdjOaGaizJe1P7S/7b+SV9I9Tz+SvRPMBWkH5ROykQUvfewTt9AtL9O4h7nC7jXWf8EU0n6wSSiNylMJ9jenhbdhO74GaL14bCkRyeZvFttzGUBM0zWA2LJr5q+Ln8wDtTDyAhsAAAAAAAAAAAAADD3EDJYwQN+QvrX6iQwk3AA09Z+wCzR6mAaWGi6lVvSN1vYQVtYFEbYYVNkc50MpoKGN6kSv54rlp+nNzXBUWjTDyGRvtXNQxxgAlhupOb2J5I4vZuF4MXpMSRT+mFaLxGqRx7SKmAyKL80fVM5bqZObsDp/IVQBf7NRC8R4fi2VgOTJX1j025Q9Psv3HrSPxXs0JjoYrh7ijHd6tbk5rZ6jvLN5thm+qeioUvSM9gcEBtMEnVjdTA54QSjTlZSenawgf/qJDBV8E3NDwRPU3/1dIyRYL3WMCVgilAPYfmaR/Pf3mO9/XSyQvmk1ZtXx6M65JfcsrIG1t9JXwhaT1MJP4SeD1efQgbeQ60emr2O//IsJ0FueanFeLgydyov18lgstDD+H3SgsoqekwneKD162ASXf5L0jGiHxgnfEOXDg4+iv5+azz+y+qBDNZ3469H/Q+mhuRm0sPYbtp+Y47+aPB+VGz5hvS/iwcyRfSuCPZObqaqE+ygbXJrp5ud/jLih4OHMmnSMcK4ck5P40vg7fnlZ++pfzboPT5+mAcfdepe9CA/z/8btvclvRlMlOSBCNu/Pvl/rLB+sk/S37V08NxHqY1gYqibKj0V6or/z6382biC+vA+Sd+VyotEbQATIxnX4P873VBK29lpjqWwwyt5HyF9ta5YpzzAOFA3kGwNs+j/V9bNFE70r5FuchK5yXD8T/Jv/n8kfTAK6gY64Y7k/7H0Y7XS+hBaf4NxQMXWzqSbnW8itZp+rTa0YDrVF5NeW3CghPRDSBZSWNJf20dtBGOHy//kRqoHIv071IYW1FiI1usEbyc5J/U/vpLxQjft3mQevrqJMtioNmQwWrM2GUtR/xeG+vBAJgDfNMOOl0/n/48gY09tmCDph8D/c6+w/gnGQusN1P92ZLROSM7DsIMPJf+bMvqh2gBGR0jv1kZxJYMLRwshQhX+faM/ELLaZaCi/3GflyUDLME+Vtq+jsHB3fTPTOhG37OkMPRU/TMTbrHRg7uX/48bAiEihY+F9APIl9bvaF3rfqLwAzHtuJiKH85wYFHQAX4YvauryvOQmrlvT38pk0XlvSLYO/l/tK9ulyYnwzeom7Rs2e78O798zZ5jfRiW9FeR7rn6Z0fS+Y01712S1uFWs99/+Xhu2Fh0cxw0VPf+ChnUpjMK+ZyFiqSz+GZS5dpYJYIq3W3jehhF/3+E431a/+wI1xmG9F6X/A8bJIXhBu+LH0Tzjeff3H+lf04p6WON54HPa+hG/JpvRusNoS/lVk7rdc84UCdNKey9cnip+jj+33JC7rD8stqwq5IMNrU+CMv1LE6zSuP7KuKm8Nhdg9K0nsMug2n7lyYPwXSrTauX9h5zqlpMYCI3hyrkr/JSU/rnqJhuRS0ZxXDdYUnvcP1z/iNs/+zGQ7DDtsUChBNmFlnTBX1FO+g8ruT/6dxO4AeiNsx3OCZ9cqMX9w+9SSc3SJq1E30QE9mPHsAF6WJtoseecwg79OmGty2obNqRWneehXRGXfysE2p/GfxV/xwTfTI00w8gPo+K6uWd96Qr7CaZxeKBj6//5YGpR3hFIv1z14Fuwj1ND4RE2N6RevOYSOaB6J8TQu2v+6hM6R012fzmBTxpJnkoiQjpfVVvnjbUzU91GKrfoBleNjb9YFjogZ2lN08Jh3zU21fd/NR8Ef69bFlNdVSCDhhO8I70g9Fyud48IfjL43z0TwX/nujqR7ssZn/5oNRDmVDRYpWqO7MeBkdw0D/BZOCw6ckDGm2UUOk4zd0nnCac6I36J5ga6mp5wLTwUk96I22OtwsZW+AJnJa3g5fqn2C6SD+YRPSmBPWAXnp8PDQLZpDWB5OI3gxmE3bjEXaABdEAAAAAAAAAAAAAAAAAAAAAACATU3qn5jusJJQlejcA5g+5leXHCzu4KgkZli0cBj/ipVferXdrwLPD2/VbxAlv0eoAdC/0IbzJdILtmS8xC89jk/7/avVRMdzoSxyiOjOvNgmv07sBMPtYTrC649Q0llL15tFiUaWxCn4vfUCdP64MUbWSW3lYyPBdOhsAZgch/Y2dSnP+UIQdnqBVmzBk8JmGrlNR8Y0TKM/IcuK49yMJ529g4RvQTfBMO9OO7uClerNe2rxbu5dX29DqY8YorXs2T37OylMJbRNOqELhA9B1mLb3pU5NJ1VTZETwWlxce0h6n05RIjlmazq/hqiPwl+j1QDoPgzpuZ1K9k6LnyTk7OCluqbpuCpafuVGlRcZ8jvIUFfLEal9pL9OqwDQnTS6UvkDcYJv5Evx2IRFf/PF4BCtNmGEjONTkp2yvfcY72DVrcv5F4PVWgWA7oRncicfwwFHrt2DPpLr+Hd+oKYWstZqE+Ygec5jTd38og9lheoK1sc7YvXkFpEAYFoxnUitD8eRIQ+SJz42Vyw/L2lmGc7IpbvlVh9kPZLbdVJHlhx7VvyB2OFa/p3XtggvOqsUAOhGLDdSEXGoVP+O+i29w/VLX8/bQ89RSh2gD2mz0nWiUWMamtIbYl2uNfh3Tsc1ZBlv5DgAZoy+VXHzyrDDY/k391AlNUivHeSV0hRBtdTd8UcSxzGuq8A9ugvZrdytlADoJqj0f1i9oDJoDOCRAX2bSnPC7TppymjkTdI3EO3PaRyENUmz3OB9ShGAbuBgMpKTHqVex2/Etsvrl5bsjMt00ogYRe9oo1hWKziORp8bHDj8QaRieae6mLHEP+gack6oVj9WL2yx/Cqd3DCkuZbRSR2hZhN74ip9nTQq9GGqJlfrfmnXE73OUyOWLgCzgrI99EsppN/4IPJkL8TpYZ27a3VyJkbRP03pyuAqnTQm0g6KiRHP0DFVB0Jj20e9ffUmAGYHy601Vuw4pHCS8sQ1ZVkt18jCYYqV4jRA+d+fHIcl+SAXyXXPT6fz0i9qBwBmg/zy4GmNlzFVogs7eKjxojrhnTp5RCzX25d7rQwneq5OGhXTiZfoTB2r0Vkg7DC1QBV/LBNbZg2ASWNI/4vJi8iuJzqZbJOk2aW6hz+rkzuS6LLkimHDxhkL/HGl9zcc/yd6E31IwYXpbemPGYAZg0rw25OXkGqRb+nkphdfJ42I5Va3GMV1h+qf4ybdy8VyaLH8PL2J55Uo95hE6Dc8g8HMkrizpz17qZYJGy9lMfi4Tp5Wevpr+yTHZGm1SdJu91jtHMwophPdol5KHg1vWVculvASnTQm+lZvivej2iGd31gxbX+4p4vzSEEfypbUtgkvEQrAuKCPRK3UHNckw+v9NUpuN/qjThoToj/27uVxl2Tx+PFiSv/bycfQaouku4uF45+kkwGYPpJVtqkmuVonEcOLopGt4ujEGcV0w+8l59Daw5UOO6STAJge+pzqwcnLxnGvdDKV5HHP0mz3KFEtpyZoqfM7ZsMzdPKCnPROStINe2yuMQCMG55IxaPr/KKJUsXQyVSzxEstq3QZLNXJ48Z0Kps4D252pZtx48FwfNE4Fzv4lU5WJOmmHV2gkwCYOrgGSZosPIdEJyv6ViVzz/0f6KQJQbWA6rptbSqNl8Q2sgZq1+okBS9YHH8kwbg6FgAYFao9Yjf5lpfXOHrds/VLp6bX6uRZJ3G8FE5wqU5SqEiP6lw9GO9gaqCS9x/8UnFXb+6YcqN9z5hFT/VwcZfraM6NM00y0CiKXr9OWsDhidT5kuTeP2xLATAhkugn/HEs0hOeEmK/K91skUGgk7sGqtE8de4D8YzGBLJ37uD00UIbAdARIf171YvPLxi13XVyA7Nw6rOSZgx9JKmu38nTpz9KKu0bJf9ESWoRaiI2erDMfv8ATud5KIvt8Jk6GYDRqC+kNnrDD4slVxh6vd7YwJD+uoZOqfI7nTwl0MurPHu5xpqKEET0YVyl8nMrTZFYuPbgdCoI/qCTAMjGkMEnLN2Fy8K9UsbR7e7qloyePxzMOqwbBe+delPXQsZ4hc+31UdL2IHqMeMgFjoJgGFM6X+udYEbw/Yy413xwGBS4rLQy3WN3tT1CDs8ks9Zja8M1od9yZzoG5ze6mMGdlE4SJzlRvckL3lKHtQqbfBHlNYlW+MivWnKoY9uO9dK+eVrHq2TphUy4Gt8TdM5YxJ0MVTqP4NKycZ02kS4JKWX46tarQ0hy0ekI7Kzgc7rfejNU0+9vjAZwOMaLWeXF+st04rpVH4WXx+P60xs5B7MIagE3sDNheTFHha2LaITtVomRtEvtTa3qPZ4QG+eEchW6PjRThSjGBzK188fAccg1skKq7Q+jhJJ23USmC/Qx3BJ4k7RKvyR9Bb8Xq2aCdsUllNJ4uw2hPId07zzuQI1KR/h68qaRMVNq/iafRWCFcwTkgfLwk2h3qL3Mr2pI7229+pkwC8tbHjT/u/RatMLGcI8YNc4fiqy43RANeBxybGo2da0kq7pRieq66f7N9H5KKBLofZ6U8nPD7nX8Q7WmxfwaDc1G7bETathPRY1p8MJjtaqMw5/IHGbf3rp6a89IRnEJDvsfJ3cwHLiCVXzrcYEKYZHiEcRWX6r3mVG4BKZjqteQMsdX0STqSIJ0E01xSOtBjh9FH9U50Y212jR7ME8hV6CG9QLMooIO1ypd5kyqGnzv5w3v6Q5OWTq5Bkj+Thaxz2YXuntl/iO0T06SycDMIyQgRpZHk3oBTpN7zJnSOaldBr8y+vtVPtu5+5lnQzA2BC2/+H0RzKCtLXrZxNRCF+bdFMLJ3yIktpefrJF7uLt3FmxdPDcR+lkAKaGvtQKUSOJkP7b9S4zAh3vn8PHj5qm2SawBwBv5+bVVCxQCsC4YJfx5CVtHXMwbO+djR61KezaNZy1T06PBQknWKY3NUE6v1E6yr09aPNMBmDWoWZPYy2RTjKeyUvUXPpxsh/XCjq5Dcut/UXpUPNL2OFrdTIAc4fkRR9J+o49S30EObuyOBnf4NpDFLNrDcZ04sj0bLD3HTM8TgTAvCH9kXQSXm5aqytytv+W5CPiXi24soNdktYPpVWo6YXQPgAAAAAAAAAAAAAAAAAAAAAAAAAAAAAAAAAAAAAAAAAAAEA3wYvlCtv/AwdFVJF5Vm3gACin6s0A7JqIYtkwnfDurBmzWSJk8Eu9KwDzF1VjOOG/Oi1xMh4Rjn+ZzhaAuU9OekelV3jLEm5mCTv43cFHnbqX3k0hbO/IsQS1RyATMCcxZflzI9UaHDtOFP2NWn1UaJ+vj/TBkF1zglYFoLsRMjwv6yVuiPT/NtaY0kJWn27aoYpFPZrwB4lFpEDX8sKB4GnCqdyR9fIqoRqAmlNf0eqjYjhnPpk+DrX04HhESH+NzgKA7iBemr36n6wXVgmvWFD0P6nVx4RwK2dlrS43knCgRcsJf3mQPOexOhsAZh8qtTdanV5mrjncSkWrNjDs4I86cuj/00kNjKPXPTtZUn0swvnMxXWAwC6A4UTPTULkZomQwQ5ejVqrN5FPLfdOeit08oKDTjznseltI4lq1q30D9C7AtBdmI7/8k4fCK9GYMjgQq2aCTeHGvpu5WJOW7astjsHa0/nlSlOeFPPstpjVEYAdCO8mlvnLl02zMNBrToqvKqz/peXON+YnWcsvH6PKPpv1OoAdCe5Yvl5HWuQUrVuON43tGoDq+T38ja1asEI8HhJVr4s/FEeZofP1KoAdC8jvcimHa3Xak1Ybu33iQ79v00nNyGc8D2WG6/Z2Sr8UZIKFrAF3Q+PPWS9xCxUU2zNL1/zaK3ahOlE5zd03Wi7Tm7ClP6Z6fzSYsnQ1WoAdC/8AQgnylyeUBnqtn+sVs2E7QmuEQzpvU4nNUH5/DrJj2yeX6lxFfo/X6rtZINeqwHQveQKQy9s9Dyx35T0/5281Dz/Q6tNGMrn60l+RjEoJseynMqULagLwLQi7HBl4lTIH4VRLL8j+U2l/o1abcLwmEvSYyZsz0n+t9wqPhIwNzDtcEh9EOrFrVwmZLCUm1kqza38XKtNnMHB3fIDcacANev+zyyFb0iOt6R/7T5aC4DuRchw2Gh3wq/3Hh/s3WgSuZURZwvmVm54hv53RIT0Kpwf2y/8u/EROtFPlAIA3Ywhy++Lm1ckRf9YdnHPl+LxEir5b9ZqmVCT6TL1MdnhD3RSR5JmVk6GRy221+XUR0LSM4gRdtDl9JROeUrDp0qG3+Y0KuH/yr/7WpY9b8Uoem9mPXZa3G+UeR7Cjpzkw1C/pX+G+u1UJt05AMC0Qx/FTvWy2+E/+Xev7b06foHDOo+qK6UO5Fdt1B+Yf61O6gjVVvHkKie6iX9T7aJc8JNmGABdi7B9n1/WtHtJH4f94Rfaje7VSZn0fPiUp8Q2Bn1QrrevTu5I0uwSRf9s/s0fCP+m2minUgCgW2EfLH5ZczIY4N95e+g5FtsqSoZepJQ6wHYF6xlO+R06qSM8eJl8KKYeqIxtIjXAiBoFdC+mG35PvbhO1PDBsgZqf1Ev7ygOjOOFa5z4IyGR/pdVmm7ysSyGwyPoVpLaRNjBd3RSyvEx/IVOmhLS805Mt3ompzWMeT6Hov8zpQhAN5Eu4alZtCen5ZfXnpQ0h3J28FKlOIUkx0tG4A8+KnxW4xzQ/ALdiHAqH1MvKRnjOom7eo9OXlydNJUsTOaxcE2m08hOSewWEhn9r04GoDsw3ehyfjn7Vm9qvLTCDr+mXliqVQ5evakpCmMWHGVFyOAq/XNU0hO+Eo9iUwbnJmncg6YUAegWGi9tqbpVJ7HNcFby0uqkjnCPVyOPgvc2nTwi9AGqrmgWq1RpdAknzb1YwvN1MgCzDzV5NvOL2bd62GWeXtK1yQvb53gH6+RMRKH82kRX2P4fdfKIcBdxsg9LEgOYPtCL0un5geBpagcAZpvGoGKquWMW/c82XljpfUInZ7L0yLV7NHSd6G86eVTyK4ebX8IOhrulE+dIEjTBQNdgupVbkhdTJy0w+089IEmj5tDtOrkjPIDI3cljjRHM9FJN1TgGSW/Rexmn8+BmOp1H+9UOAMwm9CKek7yUwo7eq5MbXbhk7E/bi9o6vVgnL6Aa5lfpdBLlEwbArEF2wduTFzLv1h7UyQ1/LBZRrBg6eUrhoHXJMdRx0k2w1PHVNif6ld4EwMzDwRvYPlEvpDPczKHf65OX1JpG93f6UH+aHEeJE/uaMeluZBYhvQ16EwAzT36ldpHnl9GOGkGt0y+p4ax9sk4eEXZHoZrhEf1zTLTWHomHAJM27lko7x/rTQDMLBwQO3kR0z1NVJM8OPyChqPOMxGOf1KizzMldfKYSPZTwjVbatm45vEVPhdf+YgBMOMkjpEsVrH8Kk7jZRaStLH4YFFp3+hBS4/0jwWjuO7QZF+WtHsL0/axSP9jehMAM4dwwij1It6vk5vshFwheqFO7kgjD+nfo5PGjCnDLzf2J+Fj600K7ipOb1/SX0O0FjDzJC9guvmV7j4m+Z1O7ohwgm9S0+hK/XPc0PF+ljoeR31p+ViGt7HoZABmDnpJd6ReQBUQmwNOJGmtzaHpgppwjWiUSpzhtVXMwrBLPgvpjjhNGYApR8hQxdpiycngrTqZPqD27uPpho7VNBhpOGuF3sQ9a79Mb+P5M3oTANOPVQxf1XgBi0Fj+QaeIsxprc2gsRCP0fgT+sBaV9vSyYp0lzKHSNLJAEw/+eOGZzaScX+GTubu47ibmLaNZ2122udDyctMH8zVOnnM5JefvWdjfxJDeo1pyWzIp7dxMAy9CYDpJ+lZorZ/w2WeXvIL4xdyfE0vYYcNF3xeHVgnjwvK4w+NPFpqNOFE9ybb6HwbPXUATCsc+KHRpHH8L+pkrlHi2YfjrFEYa6ARs/gsnTRuko+BxXDiCJZM2ldspjoaACDqCxsvZdF7v07kGuUS9TLSS6+TxkVvwbP0vxOiaXylpUPBKqVsFXtdXicDMH0I+4wXxC8jGeCF8Fk6mUv0LepFdKJZW7dk2HPArw8O1ofdW2wdk4zEkP6o4zwATBpTBjV+4VrdT6gU387p1AR7WCfNOHT8m5IPgj7Y7+vk5mnFTpC5PiQAU0oSA5gM4+t0kiKxWwzbH9JJM06vHeSTDyLvVrfoZEXcBc0fUIjYxWB64UAO6oMgG8DoDxfp5AVGMYidFell7BuI9tfJ48aU3lHsGmNIb4Ir/NYXJs2v1nXqE4+CVt8wAKYcMpj/rF7CVDQWhj6eq+P08XkDpzngyLV7NJwrneAbOnnc9DXmzTQb9ML2H4jT4fsFppGeZYOP4VmM/KKJ/qE36WRFw4iW3ok6aUIkLzI169bqpHFjOpVrVD4tPV+mHalZktY0zu8HgI119RLTR9EUcYVnO8YvpnoBlZPkROjprz0hsSPSPmTjhT6yxnr07Kypk7kTYmOSzk00nQzA1EEfyRf5BWP7pKdUbbx8PB234Wslw8/p5Amj8nGiv+qfE0IUg3KcT2uNEp7J6fkJjvMAMCKm47+cDey4Rin/P52soA/nCn75Wm2W2cRywtPVh0I2Sn75xY/WyWyjqAHR1g8IgElDzZgXJN2+1MZvCthgFbx3xulB3Sj6L9HJsw6ds5rUxevT6yQFNRlVh0N+FdaABFNIrjD0wuQjEXZ4h05ukBpPmVRTaaohW+QePi8y2psGFvkD0ef7kE4CYHJYheD1qY+kEcE+gZta8cs4HAyvWyAbJ57M5US36SSy3esLuYZR1yODb+pUACaO4YTfVS8ai/Tv1skNqERWbuvczco9VTq5a2h84DLwdNKC3hXB3sk1TWZAFAAFvUjKX0u9aHb4W53cgNL+ydt4tuBUToLiGiodrGKiHCq9J6qOBzLkDXfYc0DY0YfVdcGQB5Mh118+bHhUPOLSeIXe1IA+kpvjj6RS5yjzOnnS0EsdR1Rxhxcpmihkn5zKefWtavMcUB84XVvXNRXBHMF0hqOZqBH2lOt8An88ajs3a0ZZT348CHna09UxqaQ3CtErdPKEaXQwyOBfOkkx7DkQfEYnATA2zKL/X2xnJB+J6UZNL1fCkmPPanwki1acPqXte2rC3a1ebCfMPPZ4YHsptk/Cek6Gpk7mguDF8TWGdV5HUicDMDL7Lj97T3ZeTD4Q/liMYvkdenMD4QaviV880qMSn9v/etOUwQsLtXr5TpQk4n1rflapdj2n08d4p04CoDO5leXH50vrG4EWYgn/oTc3QduUlzALvWi36uSuJrGxhO1/QScp4uvw6zkdKxmAjtDL0nAxV+JE27jLVG9uYLnevhwJJdETdjAn1hqh2iJeB99unpRFaZtUeqmCWY0gG24qmaXqfVyaJi8+Lx4qisFrtEoT1Lyilyr+SNgo7pUb9tObuh7urubztmx/UCctWDo4+KikljFkMOJirGAXJG/XnpP0/iTCvT7C9d+uVZrg2YmJeweLGMMaJ92G5VRuo3P/kv6poN8/5Otp7SoGuzjUTPp40o2biIqXVfSO1ipNHHzUqXtZpfWNJhl/TFM5PpIm5wSv54FAHtXXSdPOsM3ilXUS2FXhuSGWW7k73bxKXvp8MThEq7VBzSzlSZuS8/WmKccoel9KjiOkP+EAd+OBakUVSJw+zlkLnQS6ACG9HzZG0lPC3bn5NcNzMFqhF/UfaX22WfSmacFIjGklM9OkU717+t5YTvhRnQx2FXrJCOdxh+EXLxbdpKlqtUyoBrmAx0Ia+9AH1Su9aTfWk/M1bG+TTpoyqJn5G9OOXq1/NrDcmioM+Ng6Ccx36AN4QavdMSzhw7ljys/Qqm1wVBPTrdyZbpaxzSIK/nu1yrRj2OE7s1xiJovlVmO3Gyf6u05S0AepJ5OFdapZOt4bMA/IySGTg7QlL3dauKlkuWFBq2aSK5afxz09TfuV6AMpRm/UKnMaanauVddEzSud1KCvMTnLv0YngfkE+yNl2RwsHLyB2vrnaNWOCBl8tbX24eaHKHrv0SpzHkP6r0yuTdieo5MVZMD/ldNhwM9TqGmkHAPTEnu7+pdqlY70ucGB1MxQK101S7hjJmwQ3by7Tx3TCb+rk6cNjqDCx6KC43KdpOh1K5aah0J2GBUYS3UymC9QE6Gxuq36OGRwrt40EgupBrrUTHv+KlHG+ow5/tGLSTVY0kEQ1vvcMw7Um6aFxvTjUq1pMSD2COampToPMvB1MphP9OkRdCohl+ukjgjp/yCzS5ibZjM8z4LtoKSZx/bQohXTO702+SDp49zJkel1ssLUhn3fsWehl2s+Qgb7YcnLnohoiRBiFv1vJUER2sQN/9X60swUPf0nx3M/nOn3oRJO8C++Xm5atX6QdL9UsDuujdOB+cA8YunguY9qevHHIFyiimLF0FnMe6gm+Y26dvpI2A7RyYq0YU//N5bIA/OQpWwM64c9muhdZgwyir/PL+hsBbU2ZRioa1cGertDZ6MZWvRv1Elgl2Cwvlv6w+gk7Bms95g26AM5f/iY4c06ecYQTuUkdWz6SAzHb3NDSWZoWgPrZ211L9AVpBYUHUGmK+YvN/G4J4tqlRn/SOjjOCW5PqpJPqaTG9B5qUiQXNsZzton62QA+OVo/kCyZD70+gg7qsbXE5I9FrZ9JGTY/5K3s2HfZ5cX62QA2kl/HJ2EI6do9TkDfRyNdeqpJlmlkxtQE+y4xvZiOG+8DcAMkP44Oslc+GjoI7lRna/6SIKP6OQGlu2/hWuR+JqippmMAIyL9MfRSSazxuJ0kYRE4g8hV/DfopMbWAW/N9Ehu+TnOhmAyZP+ODoJdwRw97TeZVZgu4rPhT8E/iB0coPeFcGBwx9JCI9gMH2kP45OMhNdzmkM58wnJx4H/CFkOXAapeqzY+dQOkcnfEAnAzD9pD+OtLC/GHsKaLVpxZDB+9gWUcd1oh355WfvqTc1MAunPiv5SCzS1ckAzDyND4VfWicY0MmKfKkWr4HCXrmFsE8nTxqRWrGX8m5bxYtRQfj0R5I1OQuArkDY3qeSlzkt3EQypPc6rTZu6KW/vZGfDC7UyU3wIj+JTcIfqU4GoPsQR3s9jRe6kzgc0GJsc++No9c9m/WTfUXRO15vaoJd9xsRH+mvTgag+6Gm0g2Nj6OjhHXh+LbepQnLCVYkHwlPS+4U8MHo90WjJiF9nQzA3IM+hsuaP5BsEdL7POvT/3claSM1o9TCqkmN44T36WQA5j5CBioS41hEONH39W5t5Iq+nfSAkd0y6cWEAOhazGLwrdaPo4Os17so6MN4MNkm7PBnOhmA+Y8pQ5n6MEYX9u1ywxP07gDsehhO8I7Mj0MLG+8jBRIHYJfDKHivUB8HGe08iGhI77/1JgAAAAAAAAAAAAAAAAAAAAAAAAAAAAAAAAAAAAAAAAAAAAAAAAAAAAAAAAAAAAAAAAAAAAAAAAAAAAAAAAAAAGCWGBwc3E3/CwAAAGTT63gHCzv4vOVW/mm50U6rVK2btl4meozCS1Tr7AAAAMxXRLFsGNI7lSqNh/Mrz1BreGZVCtMhwvEv06cBAACg28kvv/jROTt4qeEEm8jK2MIromcV7mMVrnBUHk5Yp0roIbJWrqL023gh6fFaLp2E8r1hwYL6Qn0JAAAAZpJDCkNPNaR/HBX0t8TdUtmF9UjCFUV+1UbuotppFL2fGCu8N+eXn72nPsS4EU6wLD9whqp8so43mrDFRJVLv84OAADAVJIrDL3QlP53qZC+dyIVB1cawg63kjVxppDRETrbKYMrEeGEF9OxdsbH9NvOYawSVyjhkTprAAAA4+Xg1Zv2opa5YznRDRPporLcqG661Yfo//W0v6WznTKEPO3pVHF8hwr7hydyfmMRuvYtQpZX6UMCAAAYiZ7+2hPIUvgsWRt3W85EKo4KFbzB7VT5fKqnVH2KznZKEUX/w2RxTKhiG7+EdbNU3cz3JL98zaP1KQAAAEhYtqy2uynLbzDd6M/ZBekoQpUNFer3mTL88mI7fKbONhPL9fY9tFh+nv45ZnIry483it7Rplu5daJjHqMJV0p9q8+sC9vfTlLNFcNXHf6uEx6nTwEAAECapYNr9zBt/xgqPG+yXB7jGN8YQmwJhH/pLQav0VmOQH2hsMOv8FhDuhLIr9xAv6NvaKVMej58ylPMorepb9VGfcz2c5mIKLdjJ9xCVtOvDOm9Th8OAADAaFDhn6PW9qXc8h7fHI6wzoU5/X+TkNHbdXZjJr88eJpVql6ixktS+cYD9f6/ewZrj9GqCh73MGz/e2SBPJLWn7DEx72JLCf78FIVVgYAAIyLwcHdjGL4ZmrRX91akI8qXNm40XYhvcqigdP31zlOCiH9S9g6yZdq7F77R9P2Xq03KXod/+WmDO5RrrtZ5zQGYeuFKo2thh2eImT16TprAAAA48Wy/bdQYX2/6lbKKHA7CXd3CSd4xJBhQWfVmXp9Yc4tv8p0wvPpWFdNZkBayGAFVwIT6cZiCyu2mvxfGKV1z9ZZAgAAmAhmv38AtfzPNN3K9qxCdySxStXtouj73L2ksxsRIcOP5VdtaOoqs0pkERS9j2uVMcGWCVUgN05kMN0q1R6iSuxb0+UlBgAAuxRmqXyQ6YZXjbdrSFstt9G+fTqrUTGK/ku40mgbb6HKQA2m21FRq47I4aUTHmfYwddNp7KtKZ9RhI8hpHeD0e8LnRUAAIDJYBWqvdQyvyuOQZVd+GaJGvR2o58u6V+7j85qzOTs8mIObdKUpxvxGEU5PxA8TauNCA/GCzfcoMZkUvnoLq776Zp4QmPTNraChO1fdMTqTXvpbAAAAEwGHlQ2ZXDJuCsRVXhHf83J0NRZTRiqQH6Yp0pJFL3yWLvGmINXn7oXVQp+a7fWkmM3ceytr1KF4qXHeeJzDndQ5fMunQUAAIDJYkm/YA3U2lru7LpLLf3L2fPKdCoPt26nQpoH1V2dzaxhSk/GM8iHz40tHaNQXm4UPfY6U11m6pypIuGQKOzhpXcHAAAwGXhuhJD+6e2D6yF7YD0sCt6RRtH/qDWwvqmi4S4tQ/o3m/3lg3RWs4bhrH0yWR9XpLu3VDRgOyjzdrq2jbqrS4ny0HKjL6mdAQAATI788jV7UkVyhuWEOtqtLogH1nNBfDG75PIMbqtUu79pe2l93bCDy3PvLz9eZzWrmM7Qi1S3VaqLi65rm1XwrKWD5+5hSv9qZWHpbTyxsrdlHgoAAIAJQgXuSWYpbZH41Grn2FHeybz9IHnOY6nFf1kcEkXrqNa/f/toMbI6YZSqz6bjXsvWAR/LlMFb9aYJoyqTVDeWlssX26eoc6Tj/YkrwGSb5dZ2GMVgTN5hAAAARsAolt/R2nUVF+7+d7XKArPgva1PueUO65hubbNRDN+vVcaNIYNT015bVAnsENL7vN48IcwVQy9KB2iMK5bo8sQLjI75vrR7s/I6c6KNB8kTH6syAAAAMDGEHZxPlUm6UOd5FpdxmBStsoDna+i4WbFwYe1G5/WuCPbWKuOC42SZdlRt8hZzwp2GE35Uq0wYspb+0ciTRMUIk97hvG1Zrba76QT/at0ubP+9amcAAADjh2d2U4H6UFNMLbf6MFkl/6tVFhxw5No9LCfy8gO1hg53FVEB/IWlg4OP0mrjgtdop0L/zHR3FBfqbCVplQmT7w/e1FTxkVCFeRHVJLur7cvXPI3jdqW381iRZXvvVBkAAAAYH6pbyA53xHMtqGClwp0sk8stue75WmXB0sFzH2VI/yetA9f0+1itMiFyTvkwHe+K81KeVUYxmHRlwudruuE5jWsiUbPa7eBTWmUBXc8rrVK1KVowd39R+ujxwgAAADRjcgRdt3JfUqDGYwjhJfnlZ++pVRRUEJ/cOtZAlsmP9eauhM5ve7oCVA4D0v+y3rygd8X39k5bW+q6SEe44W+5QtJqAAAARmORjJ5PBW7TBER2pW2Nzmu44SJLdQ3pwpktmFL1ql7p7adVug7DWftc043uTFcolqo8om9pFQVVMjcm2xt6brST7sO411QBAIBdFrI6fp0eCLdKlS2G7TV5aXHlQtt+3zzGsak+FQPm0w2dc3uEY7d6TdqDK2f7H24PYumrSkWrAAAAGAnDCd5BrfUdSSGqurCc6FetKxMa/esWxVF7hwvcvFt9kMddtEp3Uq8vJOvjN+mKkIXHaKgSeYvWUlA6WTLDOg1xw3+1WmsAAABaIOvk4rRHF3dpCRm0zfkwZTDQ4s7Lch1PatQqXYsohu/pW93s5cUinLBpSV/llNApbL1buRWVCgAAdGBJYeipZI3ckW69s4XCXk9apYEpvXNaW/k8E15vnhQcsp4qsevUTHvpKw+rnlW1cYexHwnK+9bmc49FSP+nWkWR6y8fFo8TtetabmVLbmV3hJABAICuwrKDvFmqNrXIOVS75QSv1yoxg4O7WU50ekZB+8AbJmmh8IB+egKlEqq4qFJreGFNBezF1jrXhEUtKaxDyCSIYsVoW19FC1d2oui9R6sCAABgeH5JayGr1v6QUWMSY4KQ3g+bYnWxuNF2qzDUXPmME17VkVr+DzTlq8S/W6tMGWSNfI1XdWw9lurmc7xPazXFooFof15Aq1U3EbKo/qZVAQAAsHVgupWtbYWlHVysVRpQ+v9Tc1NSeqqCKQabtMqEoeNd2tTtxuFWUvHCphJh+79KX8PwMSO2itZptQZ0f67J0mfhgX2qaLHQFgAAqBAqbuXS9CxyFu7Wya3c8AytFjNY301NCEzpsfCAfq8d5LXWhOh1vINVF1OpupWsiDMt19tXb5oW6Lw3tY8HJddTuUGrNcjZ3vGUnqkfS/jgAYNr99DqAACwa0It9q+1jY2oiiNqGqxmqLD/AVkPzbqx/s1aZc4gnODTrRZXImpcRUZHaFUFLyxm2eE9WfqJkIVzoVYHAIBdD7MQPota33e3Fo7K26voN01aZA8nao3f1aZLVoqQwY+02pxB2MGb4jhkzdczLP5vtGqDXDF81YjWiqpw/SGtDgAAuxZUSRzTOmmRRQVoPDp6rlZTiGLwmizd2N04+IxWm2oW6r/TgulGD/Gs+NZrYlEVTsY68qb0TszqAmwIVyxOcKpWBwCAXQchvWszC0Y73Gy5G5rGNEj3m1ljECqgYjHo12qTos4z3O3gcuV1pvMXTnCN3jzlCOmfPpLlIZzwXq3aBFlmf+o0HhNLyMEzfa0OAADzn57+2hOoQL09q1CkiqJtAiMVkj/IKoC5AjCcZqtmvHCEY9OO/tyev88TEbdotSmHnRTI6shwYR4WYYdna/UU9YWU/s+RKpbY8SH8ut4BAADmN/nlwdMyPbniwvBMrdbAlMGFbYUo/bac8HIuZLXahBAF78isOSOU/86pWF9+JIz+8L9bPd+ahK7RcPwvavUm6Nz+NmLFUqrWrWL5VVodAADmL1Rx5LJmifMEyFx/8FKtplBL9jpRU9h7JVwYS29Aq00Yo7j2JclkSrZWyArY2luqqGV7ZwLh+GeMVDlwbLPWAJMJdK7/GGlfIYN/TbbSBQCArkfY/ne477+tIHSiK7VKA1EMlmW63zrRfVplrrOQrI6r2q6vWbbnl9eepPUbcKy0tugCaaEKp7fgWVodAADmHzznQjjhv1oLQA5FkrWYlmn7ba1xXsSKWuFLtcqcx3DWPpkqyc3pa0wLu04bRf+TWr0JSwbv6xhwktINO8DYCgBg/mJIz20tBHlcIcs1WNhePxW2O9O6XMEIO6holWmD59FwjC6yqP7MFaFOnja4kmwK498qTnSdVm1mcHA3uh+NdWfSopwPMsK+AADAvIAKvxdYpWpjjXlV8HHXlgw2apUGhxSGnmo6wSNNulxIOtGvFyyr7a7VppRcYeiFplu5Km0ZsYdZ3gneoVWmFbo/P8vsFiThilfI6tO1ahNU+WXHElMebf4pWg0AAOYXwvZvSReaXFBa7DZbbx9MphZ2+3ojTniT3jzlUMHsZY1PsPOAsMPXarVpxbKjt/Dkz9ZzYFErQhbLz9OqTRhF7+tU2bbvx1Zd0W9a6x4AAOYFVMhdmi7wVGHthGfozQ3yyy9+tGlXzkkX8KqV7oZXLB0891FabcqhAviS9PmxxBGAh96uVaadQ6X3xEynBBIeR8rbtedo1SaMQvCJrAqxb+WGek4OmVoNAADmB2R1XJ2ej6EqCdsf1JuboO2Xp7uflEh/WtcM4cqKLCg1w1+N90j/+t5j250GphvlPt3SPTgs0V1ZHmAMWVlnpe+vEr6HTuXaubC0MgAAjAlLRs+3SutvSRd2HNb+Rf3+AVqlwRFHnbqX5VYuS69Nz/G+hB1S5bNrzLUQ8rSnU2WQOcteFP1LtVobVHnc3LYPe4xJb7riogEAwMwinPIH+lZvGi7klPWRXTAK6fXwWibpQpEHyHP2UNNEyPlOnxscmDkplNJ6be/VWq2JnNNhDXsZ3KVVAABg7sJzLiynclHseUSFm+qGibZYbvYkPFNWZDoMvOoacyq/y6382eO1yi4DWWVfa9y3tLiVqzqNJwmqqFu7C3nVyplyLgAAgGnDLPrfs9zheSXcwrY6jZ30+wdQC/v6dGGYX3VmvXWBqplk0YrT9xey/LUch3+ZJrflTvBcGKo8/tHqUtxH98QoBodqtSZI9/2t83hibzX/BK0CAABzD6pM/mvJsWcNF4bcci62LzSVYBZDPz3Rj1vnPEdDb55RDFl+H51LYz5MPI4z84Wy6Ub/y95ayXmo+8IVhAy+qVWaOODIc/fInsdTqS2b4QoRAACmBKoI3hT358et67hyiH7MKzVqlSYs6b2uadY4eyy5lT8v6V+7j1aZUajyuLdxLup8Ql6Wd8ZnoFsf9fal+3h/07nQPRUyvFartCGK/jVN+g4HkPSzZ90DAEDXUq8vFNL7dKuXFhXIp3LIEK3VBBXUr7TcamONde3++kBPqfoUrTKjHLF60175Uu2KdFcTdzNRJXm8VpkxtDvz75vGUtQ4VHANrzuj1YbhsCxOGKXns/C+9Dx+y2u0aC0AAOhuOEQItYQvSw8K8wA7FcSOVmmjt+i9zCqt357oJwXgZBfWmix0zg1PM1U5Fv2rZyK+VxZU4f4yXblpub9TF5Yp/Z+3zp6n5zKt83gAAGDKMGT5uPxArSWoIxVqztCLtEobvUX/jWmPLiVudEuv4x2sVWYPFYDROzkv/RmbKZ8JW3xu5YT27sDwb1ndh1zJUIVeS1soPChPlcx3sWYKAKCroUJ3CbWed6Rb0Dx2YsnA0yqZmE7lk03uwWwFONGveN0PrQI0ykJJWxxsAUr/L3pzG6bt39TQJeF5PEKWV+jNAADQXQg7eIFhBw+1hlOhv9d1CmTIcIh4061c2tSCpgLPlMFAVqDIXZ14Jcvwd02xzZQbcPZ4DscDE064tamLzK3da2HxLQBAt5Gzg5cKmwqs9CAxF3IDtZsNue6VWq0N7ooRjvdp044a63jEhWR4d8+q2fHkmgvk7aHn0H1q8vLqW7Wh3udUM7sFqaLpN92oMSbFFTelXaQ3AwDA7COK/hdiN+Dhgk1JqXqLVRh6vVbLRDj+G61S5fb0fnEoFv+zWgV0QEj/7U3jTMrhIfpTp4CPtP2PTR5eTmWHNYJTBAAAzAgcV0vY/hVpF+DhQi243iyEfVo1E6PfF6YTXZfelweXqZC8YsGCbBfi2cR0ghfTOf7esIPLe93gQJ08a6iZ8k74e32/lXDlku8QRsUsDPWRdfJQoqtcjd3ob9wNplUAAGDm4NhbQgbfp4qgyZVXFVDKW6h8Tub8hxRWwe+lVvS1TQP1VLhR5fRANxTUrah5MKXqncm5cqVH51uZ7ZnldK/fyvNfkvNSIoN/6M1tCCc8L33Plct2MfiA3gwAADNAvEb58dSajV1SUwWY5ahW7tZcofz/tHZHqPB6DRXENzUNCFN+ZJFsF8WyodW6CtP2j6GKcltyvto9t6MH1UzBLsGWE/2lqfvKrd5nSe9wrdKE4fovaV7xkZ4BWTdYCwUAMCNYdlBWLeBUl4oS+s1BHEXB+6pW7cxgfTdDem6+VH0wnUdszfj3LJLR87Vm12HIIOAB7sY5D9Tqhh1s0ptnFSG9H6Yr5iXHbqLK3bf15iYs19vXctf/dfg5hjwQv5WDbWoVAACYWthDiwqdppUTG0KFUd/KM6gVHJ2o1Uekb8Xp+5M18kvVT5/KR7WSpX8hVzRatSuhynR50zyYUm1zt8zVoMrkXSpcTXJufI+lf4He3IYpgx+lLRluJOTYDRsAAKaMuCvrU1TIbG/tymqIE20VdnjCGAduF/J8EVXApfKzuDKiisRwgtVab05gOP4HqfA+PWeXF+ukWcc4Onou3dMtDWuD/lpu9S+L7fCZWqUJYXtHNnuB0XOR/ka9GQAAJo4ohit5QaV0izUtbJ2QFbJdSH+V3mVUDNd7M3ehtLoNcyVCldFf88dlr3MOxgd71eVL1RuSyoQrbuFE/8kvX5O9jjyPWTnR5uR5qBArbuXcThGdAQBgBOoLRbH8ASp4bsnsxlISWw9U8P+29/gf7613HBVRGHov7b8zPUObRRdy91IF8yatCqYADoZpOpWWMPVBvVPEZV4SmZ5FY9xKWY22f/eCDis5AgBAE4d/+JSnUEFeVp5ISZdIlsTdJDdQZbNs6eDgmAqYnmW1x1iOt7p1VnYqz0eoBf15tH6nB9Pxjo69tHw9u93/R6d7bRy97tmtz99ya/cvkuu61gECADDL9LrRy4QMrsgPnDFiBaImC3KXVNH/oN51TPQMDj6GLJey1aGCypfW7xDSX8OVjd6l68kvD54mZPg1NSejELxYJ88bFtunPJOszvsak035ubmVm7rVLRsAMPMsNN2hPtOJfkXSmBPRSSwn2kkF5j8NJ3gHL8Ck8xgTpj10DOWROcbC3VuqcnHDY7X6nIFXfKSC9uG464euh8eKStWrOw1mz0V6pXe46VbvSNyJ1bU64W2Hz9JCZACAWae+MOcEr6cC4fK+lRvVIHlSoGcJFxoWhx+3gw2HjDe0e52OJYdM040u7HQcVbE4lWt6ZSVzwly3Y9rRiXmeS5KysNRMdzu8Ibfy6/Ome44nlrJrc+O5cWUi/btna9EvAMAMk1++5tGm9CQPlnLlMVK3VSJq7Qon+Jdhe+/U2YyL3pLfy/G38iMdz63sEDL4Uc/yoefo3eYcVola62Rppa9RTVJ0w3PGa7V1O3RtxSbXYLJQDDu4gUPbaxUAwHyi1/UssiJ+xa61nVx224StBie8mv5/94TW++bV/Arl11IFkZol3S5qvRFedMkdGjGY41xCFIOPx9aVsrx2UgW5otvXUzGL/n+pZzFsLT6gN3WELbDWyoTnmYzV2QIA0MXkB4JDuPtJdUW1zMvoLOx1xX374QWdYjGNhd4V39tbSP+kPBWkas5B5rEC7u6hlnp0oyh672ErSe8OZhFhhxcr54rkGTnRDrJev6E3t8ETTU2n8rv0c+YxrtwcqDgBAC3E4xz+BRwCY8wWBwlXMrxiHslJkx0stegchBNcEwcsHMkC2cBupg/kqAWsdwVdAlmOb+MYYQ0Lkv86lZstO8hrlTZMx3950+C7tsL6umhGPwCgA70rgr2FE509roqDLA5uPQoZ/JbX0dBZTQjuvhD20JusUuUiKkQaKxp2Ejr2TrZ2ODYXh1fR2cxZ8ssvfrQpg3VcGfPCW4uOnvsusEKe9nTLjf6cfqfi7q7w6yNZjWT9foueb+MdUO9YMbiGnTm0CgCgG1lSGHoqffQXj9h9lHRtFf3fGwXvFXrXCaPCkkvPpUro9tEsDxYukKiy20oFzad0FvOCPAeqtMM700EQ1fVy12Bx7q7kyOHiDel9Q11H6hny8x7JYu1Rk1b9m9PeeNxFJqR/ulYBAHQruULwevroH0h/9CxG0V/fI0/r0WqTQntc/Ti/cn2yzsaIwoVQH3dfSf9P83WimiH972aNPfG1U8X5kHArr9Gqcw6qSP7bdFPhUxwd9qbof1irZJKT3lHxLPnUPSnV7rWk33GNfgBAl9Dz4epTqCXYtH4Hi+qSkME9411HYkn/2n2E7Z3MYTN4HZFGf/lI4pC4lW2mE/3cKAaHzoeuq9FYbIe5Vo8l4VRuZueBuXz9/Pys0vqmpY45hDw1Jn6lVTpiOc2D9ewBRhXQ2T39J4+4KiYAoEtYUoheGLvSDhcAI0k8VuJvs4rey4QdrKWPfsdYuqsaQhUM7fcwu4Au6a/to09jl4THqxatOH3/2V5edyrI20PPoWf65/R7oLu6Hswds+EZWi2TvBO8o+kd5EaIW7mv1/FfrlUAAHMFwy5/ZzyVypiECoV4zCO4jD209KHmLVRJOlSg3kbW3pxaB2WyHLH61L2ogXEuPe+d6WevxjxGicKsBuudykXpbj81jlSqrJtLMdMAACPAnjdUSDRCW0xGeGBVFS5OsExnPy/odda93HSG3VkTIQtuh1nw3qbV5i08+ZQjDJAVMlyRkKhxklHWl+HKgiqbz2sLRon+f4vZfyqW6gVgl2Cwzqse3pAUApMSasXGhU/QFUvNjgfT9l7dNnBMkner90w0TMxcYb/SCY+jCmNje0VClkXR+7pW64gpy2+I55Wk9l29qW7K8MtaBQCwqyMc/7J0ITEZ4QJG2P6gzrrrYHdYy43+oyuVvwi7skRvmre8ga6ZvfToupsqEhWRWXprtFpHet3gQNON/pbeV429Sf/anmV/R/cWAGB0yAL5ZboQmYwsOfYs7k45SWcNZgAhq0+ne3++5Qx3T7FwN6Zhh6dotc4sW7a7smicVEXkxPuLQvharQUAABPHLAbfShdQkxFd0UQ6azAF9DrewcIOr1AeV6l7zYPmhh2M2rXFCOl9miqO7cP7+9odvXPcLgAAmDJEMTg+XYBNRvqoojFl8HOdNRgDph29mqyJm1rvJXtiGUVvTB5sRr/339bA+lRFwvtXebzst4O7wBwjAECXwysypguoyUg8RhNcMh/mf0wJVMibdrloudXmCa5OpFbENJ2xea0J21tiOsGWVEh6EjXv6Lpcsfw8rQYAAN0JxxRrKgQnIdrl9VoOl66zn9fwxEpT+uuaK4DYhdew/Xtp+4FadUQMJ3quafsPmMna7om40S1Uwcy7tewBALsYfTI0mwq38QoXjk5woc5uXmGuGHpRvlS9Ij0PhCX2WvN+odVGJb88eBpVwDe3xiOj33dS+tu1GgAAzE8s19s3Xfh1kvzAGVtEsfNkzCNWb9rLcCpfpILzCsMNF+nkrsaQoasqkdRAu8XzgVZuqFvSL2i1UTnk+KGnCtv7d2tFkl+5/h76+26tBgAAuyaGc+aThQy2UQXxN+H4b9TJbeSXn72ncIL/qDDsqcI0LWobFdQc70zvNmvkl9eeROdyeWtofJ4DQtd786Fyw35adVQ4kChPbG2LFu1W7+cowVoNAADAWKAKZ43ZMidjrGK5HIZmfd0oBu/Q2U0bOTv4ipqBnnb7pf/jiiUck9tvQo8K/Bjcw+ffyIskX6rdS1bcB7QaAACACTFY340L2XQBO2Hhbqc4DM1HdO4Twij6L6EK7+G2MQ23Urecyg05OWRq1TGxqFg2yCJ5qHWsJT9Qu0c44Xu0GgAAgOmhvnDqw9AEx+vM2+jpr+1jSv9PWV1wlhPtEEX/W6QzrvVEeEA9dkpontRIFcvtpgzeqtUAAADMFlMZhoYtGqowtrRtUy7A0VVqobJxYkj/OA6J0pqn5Vb/zdaPVgMAANCtUEVTaS3EJypx5F5/SGc9Koaz9skq6KPqJvOH86KKiSyjK0heoFUBAADMVaYyDA3HOzNlcK5wfI9+/4qsmM2tYyMsnCak/8ul4+wmAwAAMAchi+LDrRXBpIS9vwZqO82i/1l9CAAAALsy4wlDo+aSOOHOnB0eo3cHAAAARoZjky0pDD1V/wQAAAAAAAAAAAAAAAAAAAAAAAAAAAAAAAAAAAAAAAAAAAAAAAAAAAAAAAAAAAAAAAAAAAAAAAAAAAAAAAAAAAAAAAAAAAAAAAAAAAAAAAAAAAAAAAAAAAAAAAAAAAAAAAAAAAAAAAAAAAAAAAAAAAAAAAAAAAAAAAAAAADAjLBQ/x1mcHA3/R8AAAAwJhYucXxhyvDbph1cbzlR3XQqJFE9P7C+nl95Rl3I4H5hB9ctWVXbR+8DAAAALFjQUzrlKYYdvl/Y4U9NJ9xilbgCCetUoYxL8nbtOTpLAAAAuwq5Y8rPMKUnTdv/u1Wq1i23mllJTEr6ywfpwwEAAJhP5JevebThBO8QbvRbskC2aitkZ1tFME3SJ0NTnwoAAIC5iGmHOZK1plO5j8dCsgr72RCj4L1CnyIAAIBu5eDVm/YSMvgIWSH/4C6tiYyJJGK5FTUgT5XSFuEEtwo7+Idp+1tI7s6v3NCmP1FBBQMAAF3EC0rrni2k/wPTCR6wSrXMgnsswpVQfuCMumEHtxsy+L4olQ3Kvt2dWLNsWW13UwZ/7lt9ZmZ+4xXh+LbOGgAAwEwiZHQEFfw/zw/U6hZJViE9svgkYZ2sj+1UMVwoCsFHDlxee5LOfkII2//DxCsYnyyj6BHMfwEAgBnCkP4rqRL4nVVar6yK7MK5k1Al4vI8E1WR/NWyg+W5lT97vM560uy7fM2ewvaOpIrl0rjLLOscRhN/J1Uqj9JZAgAAmFK4e8nx/4cK279wQT3eioRa/vX8qo1Uifj3Chl81VzpH6BznjxkUZiFoT7DDjZxRZVftWHS4zemE51/qPSeqI8AAABgshhuuIgsknXcNdVHFYKaxZ5RCGeKLty5S0wU/f/r7fdfPpXdSfuVqo/LcSXnRJeqCo4tn6zzmIDQde40ZfhFfSgAAAATgq0R23s1Fazn8yB5fpwD7coaWbmBrZH/kEVT6umvPUHnPCXkl6/Z0ygOfVTY4Q3KWprCiiSRfGk9nX945YIF9Y5OAQAAADpwkDzxsVQJvFdI/wqOn6W6fjIK206iXH057pYdXiD6h97OXlg66ynhIHmOOj+ylq7jim5c1tJEpFS5UchgqT48AACA0Vg6eO6jRDFYJuzgn+whNd6QKLG7L7XoZfDb3qL3Mp3tlGIWghcbtv/7/Eq2SMZX0Y1bHO7eU55ifxey+nR9CgAAAEaCu7aoIrlYtfgnYJFYypPK/41ZCPt0llPK0sG1e1Bl93Eq5Lew9cNjOVnnMhWirid2Nrie5Fv54hmH6NMAAADQiV7p7SekV+EW//jHSCp1tmQMO7jcKIZv1llmwtaPUVr3bP6rk8aMOkc7+D+2FqbNKmFvMCfaJqR/Hl3Phw5934nw7AIAgLFiFoOjTenfw1bJuNxrtdcWWQl3UUHv8OC9zrKN3Mry400ZStrnX6lj/PvwUvVxWmVEuItLyOCyuLKbWqukYYlI/+/CiVYIeRq6tQAAYDwsKQw9Vdi+z4XpeFv8HFJFuf/KoPai/tHnkAg5tFTY4QOtHlh07M1UGb1Aq7WxrFbb3Sh47zTdyjVTOejO16srw/vjMDHRizAjHgAAJkDOqbxeOOGVeoxgXMLjJFSR3JQrBO9eOsYZ5PnltSdRhfCX1u40HvCnvG7Ras3U6wuFLK+gwv7eqapMVEXC528Hf+cFvY5Yfepe+mgAAADGA88BMWUwYLrRnePq3tJilSqPmE6wzpLR8ym7cc3JsIpBP0+GbM4zrFtOuJPDo5BKU36G9F5H1sNdUxFNmC2qPrJIyCK7VBTKr8V8EgAAmARm/6kHUIFapVb6zvG2+JW+U7mZrIkVbDnoLMeNKHprmo5NlZoK3ii9b2gVxaIVp+9PlskfJxZkcliURaLmwngXWW74Kp09AACAidJTqj6FCvOz88pDajyVCVkQ8VjJPw3Xf4nOblIYxeBQ7jZT3V9OdJ+wwxOMo9c+V28mK2rtPnHFV92WfU5jkVDNzidr6naj4BfGOvgPAABgBJYeuXYP0/aHuAAfn2USWw/CDv7JwRZ1dlMKz3bX/zbg7i+r1JgDMjFxq1vZ4aDPDQ7U2QIAAJgMPaVTnmLK8LvCrWzNLHhHEDX4bvtXGsXRLRPDOfPJhvQqpH+vZYfv1MnjxnDWPlk40RkT7eriCpMsm38LJ/jAROa6AAAAyICDJuakd5LpVraPewBejZmEF/TaQX4sA9i0z4fIotmahGkh6+IePr7ePGZEwTvSdCoPTsxhQFVCfzHd6ZmlDwAAuyy5ov9fVMBuGe/CUmqCox1e31vwLJ3ViHB3mOVWLmvNx7D9rbR5XAP4wg6/pjzBxlmh8D5kHf2HV43UWQEAAJgKcsXy86hQ/h17OWUVwJ1EWRhsnRSDos5qVAwZfCZrbRQdofiksc5V4XMWTnTeeCsT5WTgRPcKe+i9OisAAABTAQdQNB3vVN0FND5xK4+Ytv899grT2Y0Id2sJx1+TdHU1ieo2i27NFYZeqNVHpNcNDiTL6O5xWVRc+XAXmR0ey+H2dVYAAACmgt6C3yvs4JbxTghU0Xud6ALL9fbVWY0JU/r/q8O7pyRUM9LJajl7af/JY1pQSxSD11DF9B/etzmvztK3midKhpeMtQIEAAAwRg4+6tS9hAy/RgX5lqwCuKNQS1+FJCl6x+usxoUKWZ/Kj11+qVLbKWx/zN1QpP8m9u5q7jqjykUGD5Pck84/ERULrOh9ajKTLQEAAGTA3UtC+jfHA+vtBXBHib26fkOFesdAjSPB4ySmU/lZY8zGrWwXThjxJEWtMipmwXsb7Xdn2kLh/OicNhvSH6K/D6XHV1TXmBNd17fiNMw1AQCAqYYK3LdRC//B8QzGs0WgvKSk/zGdzYThtU4sN7rHksFlVqEyJi+xBKMUHKrOOz0oT+dmDVQvEDL4Klkvm9PnnVdWkH/FeLvoAAAAjAJP5DOlH1ql6s50wZuS26jSeDgjnQru6s05Z+j1OqtZwSp4FlUa16YtlDgOV/DPnAxNHuBPD/7rMZoIYVUAAGCqWbZsd9MJft4W0ZfHR1aqSLs/4O2tIeTjwfjg5wcMrt1D5zRr8KqP6nxS5266lfPMFUMvMqR3Q9ryUuM00v9TfvmaR+vdAQAATAU5OWRadvTPpi6j4UL5X4ZdXm7a3qVN20jYvVgU/WjWQ7oPDu5GlV7VcqOGhcUWCYewV2H3nfDLaVdoXuDLtKPzJzIjHwAAwAj0Ot7Bwg7va7dAeOZ5tJE9oUw7PLfJgqHKJm71h8d0g6dUTgZvzZd4sF1XinFl+O+cXV4sZPmIvtWbhs+dhM79HsspH6Z3BwAAMBUYRe/NZql2a7rAZWGPL2EH3+IuLbJQzm92yw3qfSs3cJiUks5mVjGc6Ll0Tg80KhR1/uzOHHyAJy6SxXJheoyFK5i8EyzTuwMAAJgKjP51i6ji2N40zqDCkoQPGDJ6HesIJ/p+ehJiXLmEW4xi+GbaPOsWSs+y2mNMGZzY3LXFM+fDry1YVtvddMmCSU/YZC8wt/LLQ6X3RJ0FAACAycJL21ql9bc0ClsSrlCoktlqOsGLWYcslJNbQ7JwmHqjWJ6UhZIfCJ6m/500VHnk1DmmrBTT9m/P20PPUdulf3XaylKeYHLo7WpnAAAAk4fXJKHW/W3xYLWuLNjN1o3+RpWKmrBoyvANVGAPh7Onv+wtZcVruo+bnsHaYyjv4/Nu9UG2Fky3eo3eNHHiwfn/a6o04nGfd/NmXmvedCqNOSnxrPzoogOOnH0vNQAAmBfwOuxCBlepgj1V2FKL/h6O5Ms6Zn/5ILJWtqfHIdgaMKS/TmUyAcyi/8n0YDlbDIk1MVEOLVY5WjJVfPpa+K8TXbjYDp/J26my+Wqze3TIyxR/Ve0MAABgstQXUkHrpQtatlAst3IlR/JlDV4R0bKjs9LjLPEclehs2jyhMRRe0dEsVRvOAJy3sMObly2r7a5VJoRatjg1J8UqqRUkB9VGZcUEd6a7xfpWbaj3yTLWQwEAgKmACtavx4PYcSHLQi33Hexyq1UWWNJz2yY/lqr/YtdcrTJuhAyjpsFyN9oupPdpvXlCmP3+AWQ9XTN8nqry2NK7Itibt+f6y4eZbuXexnZVuYQP5N5ffrzKAAAAwMTh8CWmEz003FXEhay/3ZL+K7XKArMQ9lFB3DR4z11WOSeYcOgVU5bfarm1HUl+VoksIOnfNNl13XN28NJ0oEvtlfbTg+Q5au0Ti865fV5N9S9siakMAAAATIzBwfpupgxuUmMnSSHsVneStfBNraKggveUtEWhuqmkf/rSCQ5s82x1qqRqzcet1A3be6dWmTB0XlF6smY85uN9Q2+mysw7sd0q86/VmwEAAEyQhcIOvqLmn+jCNR6HCM/R2xXCDl+bHkdRIv2dvSvisZaJsMRdv6i1YKeK67rJzhHhLixThn9L59u3+sy6Jb3DtQpXOmfE1ljjuPTX/4feDAAAYCJwCHmqVLalKxXVxVUYUnNRGI7QK5zwjHSlogppO3C0yoSgfMKmPFedSVZK8CG9ecIstk95JlWK96YrDcuOHjT6w0W8nddjoUqy0mQhKc+w8C+TdQ4AAIBdGmqx/6q5YN9IFoj3Cb1ZwYVxU2RfFrd6YzJnZSLEC22FP0mOrf660U+WFIaeqlUmTG5gyOw7tiWWl1O9u29FtL9W4a68nzRP3KQKyKlcizEVAACYIIbjCypctyQtelWwO9EFuWPKz9AqClP6Z7ZOIKSW/gl684Qx7PD9bPEsOfYsytf/8eDg4G5606QwpF+w3Gpj8F/LTtrUcHmmCvGPyXU3xIkeNlf6B2gVAAAA40HY/k/zK4fHNKxSdacl/VV6s4Jdc023cmOTV5gTPZAbiF6oVSYNB3XU/04JVOGtbLJC6JypErmXY31pFbLQvDOUdZLokChvMcd/uVYBAAAwVnjMxBo4466kQI27ocLr9OYGhgzeF1sSw4WvkMEl3RDOvhNWMfh460x5ur5bzcKpz9IqZH0Fn2ju/uJKZT1f26TmxwAAwC5IfaEo+oPN7sE8UO1/Uis0oG2/b1gpJNxdJWTUZM10G3Qd37VScctYrFLlgT73jIanGl3/G1sncVrKCgsu5dn2Wg0AAMBYoBb5venKglryOxbbYU5vVnDsLcut/ntYT3V9bcsXg0O0SldiFv3vtY6X9K06o85jSFplgXH0ume3OR8oCeu8KJlWAwAAMBpGYd07Tbf6cFKQcjeQcMM/6M0NeOXDttZ8qXpD60B+t2EUg9Vpd2EWdle2pPffWoWMtQULhRM2IhQ3hCtQJ2pMkgQAADAi9YXCjj7e3PXFa7V7n9cKDXjWeYs1Uzfs8GK9uWsR0n97a2XIs+uFWzmJNjfGgij9Z2mdYQnvmipPNAAAmPe0LkxFlsoOUWxePnfp0sFH0bb18QB+rMfdRWTRTNqVeLoxC0N9PPaTnLcS7g5zK3/OL1/zaK3Glcq7uUJt0iPh+GPC9vq1GgAAgE6o9drd2h3NhWitToVt82qL1FKngviv6UqF/ycr4GNao2sxC+GzrIHq9vQ16vPfYq4YepFWW9DTX3uCcMKHWvW03KvVAAAAdIJa4EuostiZFJ7K48muXN82k53Xb7eDLYmeEtI1pH+c1uhaeOVGq1S9vuncSbhSzNn+Sq2mEHZQTleciag1YmTwEa0GAAAgCyG9d6VXWFTihP9IQsInsAcUWTB3p/W4S8mQ4fBg9yThY1DB/SOSm3r6T36CTp4KFppOVM2qLOj6myIRm87Qi7K9wFjCHbmVWF8FAAA6IqR/UrqwZUtF2H7bevBc4JtOs6WiBr8L3tu0yqSwZPA+tnz0Oid14QS/1JumBKpU/qcvvfBX6ho4iKZWU5C1coVp+226yoPM8b+t1QAAALRiyuCHTYP0qoIJz9ebGxx8FI9LNIelZ13DDopaZcIYBe8Vlhs1uuCUSP9WvXlKOHj1qXtlWSB6Fv2JWk1hSO91XMG16rLwNU9mVUsAAJi/8OC7Ha5NVxbxTPrKr1q7v3KFoRemV06MhSwKGTQt3DV+2KU5/EFr1xRZS1s4crFWmhLIKrsuywIRTvSQkKc9XasphFO5qFVvWMLr0nHDAAAAaMhS+XmbG60TXtkamoQK0lx+YP0DaT2uCKigPkOrTBjK+5zWyYl8Tsl6J1OFWfSPTVtlDeEuv5Z5ObxUcqau0qd0GZyqVQEAACSY0juPLY7hQpNa8k50v97cYNGK0/en9HvTujo+2HlaZcIYMgjyLRUbV1iWHSzXKlPCYXb4TKpA7k8fpyFu5YGewVqTcwBVmF6rBTUsPPYUvlarAgAAYKiQDZpWeSThgjQ9KVBRry8UMmgpkKmCcYJb8sfVnqS1JoRR9D/bahXwWIdh+yWtMmUINzqtU0VB53GaVlMsHTz3UaYb3ZOlq0QGO1q7zQAAYFdmoVkMvt66LjyvqZIVJFI4/q1pPRYqoB/JySFTq0wIbvFTBdVYRIsLfa7AjMEzp3zVRUuue36rw0EiHLqFJ0pqVYUh172ybd38tMjgNq0KAACACsWBVq8oHt8w7HJb1xNZDr9J6yldsnJEy0Je46Wnv7YPD5Y38nWrm03pSb15ymldX78hyp06vEqrNTCk/3M1jtKqn4gMa1oVAAB2bUzbe39WS1wU/bO1SgOj6H2ptauMhQrdC7XKhBFuWFly3I8ov/D+xYXpHatga6Q1wGQi+VUb6HpS0YuZZbXdhR1sy9Jn4QoqN2kvOAAAmAcIGR1BFUVz+BUSIYOHtEoDXlo3qwLiQpXHH7TanMCwg5Atk9ZrUeKEW5fVml2GcyvLz1PdY1n6JHmy7oTtv1erAwDArgkPNJtudHtrIckhWHr6ywdpNUV+cM2eWW62fdS6p4J4SmbWzxT5NWseTdfSVpnGorrBfq1VG5jSG8iKYpxIvGTA0FKtDgAAuyBx9OFLWscMlEUi/c9prQZCejek9VhUReNEv+KJjFptTsDeZZ2slfj6w7ZxHR5XyuoCTIS71XIynJTjAgAAzGlMJ/hG6+RD5S5sh9e2zqznSYIdBrm3WwW/V6vNGUy3ck3btWhht+asa6JrvTprZn4iwg62LylsbI7yDAAAuwqL5dBSqy0ESzxWYtreq7Wagme5W6VKZreRsH1fq80ZeD0VqiSa4441iX/X0iPX7qHVFVzR0j7tSw+nhC2WxcW1Xb12PwAATAs9g7XHmG71zqzC0ZTBuVotZnBwN0vFxcroNnKrW1stm7kArwmTaX2xKDfj4CKt2uAQ19u34z6JOOEjvccHe+tdAABg10HIMMqci+HWtlnuhn21mqK36L0nM+IvFbLC9o7XalMCFfivFDK4ixfJMuzwezp5yhHSv4wrkNZrUhKn/1CrNuhzgwNpW9uKkmnJK9flMKd3AQCAXYOcPfTSTHdhqmgM6X1fqyk4hAsVlNnzNpzwdq02aUQx6KeK7uEkb54Jb5SCQ/XmKaV3xY/3pmM1ZvW3CleYWWFj6Bxfk3Xf0iJsf3vumPIz9C4AADD/UXGunODW9m4tDjAZbtNqDYQdnJzlXssWTK/0DtdqE+bQ9534RDrGA83WU8hh6q9dNk1h53lp5XaHhWGxShzk0n+LVm+QLwaH0vYRxmXYYtlQXxSvhz+nPOQAAGDCCDdaldXq5opCOMEyrabIDwRPs0rZlg21zKtabcLkCp7MKuD1OMakFwbrhCmDz4xUscTS3p2VKwTvbl9vJi0q+vND01UhAgBA13F46YTHWQMZs8bVmIJ/QWuBSIXruW26LG50r5DVSUXvFcXyBzLHeFT+lau12rQgpP+HkQbhudLh5ZW1egOj6L+Eto9osfC9zL0f69wDAHYRhAw2xJVIS2HoVrZapeY5GzyekKXL3URm0Xu/VpsQB8kTHyvs4D9tefPEQxn8Q6tNG1ShjTYX5SFeolirN+A1+0e2WNT9ulyrAwDA/MZww0VkabR7NHHlIctNM+y54Kf0q9sqFvrNkX212oThteJj76nhvNkLzLTLH9Iq00ZPf+0JVpbbdEqoYtmatZYMOz1QxTeyxSKb18UHAIB5iyn987IsEGGH/9QqDQwnWJ3ZZWaH92iVSSGc8Lwk3ljsshz8+vBS9XF687TSK739Oq29kghVPG33hKF93zWSxcKTI4X0367VAQBg/pKT5be2D9j7qlBvXbueXWXZs6lZNx53sGT0fK02YdgSoArudtOJHuy1A0cnzxi9K4IDRwoiycIVn1ZvgufzZOknosZmVmByJABgnsMD8lRQbm0tBFXl4YZ9Wq2BsP07WscflFUhg49olTmNUVj3zk7rr7DwtRrS/7ZWb4Isq+90DEBJ1iBbXloVAADmL1zYtRaC3LKm9E9plQaG9IL27jIqMKV/hlaZ85Cl9F9ZXYKJxK7U3hKt3oQlg19m7cPCQSuFU25y1wYAgHlHrsBrh7S71ZL18Uut0kAUy8uy3H+pUrlOq8wLRNH/1iiz57fzKpFavQmqkG7J0I/Frdx3kPSeqFUBAGD+YTi+oEqlfUVI279TqzQw+089gCyTrKi9D2qVeYMoBuWM61SiJ35eoFWbWFwMDqHt2R5hcTfYaVoVAADmH4az9snCCdsW5KLCb+uCevtiXKR7XWv3EOlu4/Xgtcq0YRWjl1Gldo4xjTPt05C19rf0daZFrXFfLL9DqzZhFL3VWdYfi+WEWxYNRPtrVQAAmGdQxUGVxM8yCsFt1ke9pqjFjJD+71q7wNTa907wYq0y5RwqvScaTrAuGQiPz3Vyky7HAs9hyeruS4QqnYezKl6GLRk9AbJNLNs/W6sBAMD8w7T9U/Itc1Ast/qQVfAsrdLAkOFQq6VChfzOXKE9AONUYTj+J/tWb2o6JllHNy8YrDe5PU8Hva5ndbQ6KF3Y4QlatYleNziw07gMO0IYzplP1qoAADC/MIr+Z7mgayr8StXtZmGozfog3WOTSYqJxOu1B2/VKlOKkKc9nSq49vXyS7W6MckQMWPFsIOvtx6/IU600zh67XO1ahO0/Ydt95WELS6qFE/WagAAML8QsrzCarE+uKJY5KgQ7k3kZPiG1hnkata4HbxJq0wpfSui/akQfiCrK0nY/o1abdqh41/XenwldN86dWfx6pidrBzab0snDzIAAJjT9LrBa7jlny70OCQLVRQv0CoNegue1doVpbqBisEHtMqUI+zw4g7jE4/wQmJabVrptYN8q4XWELeyrbfQHIQzwZDeN7IqFu4ao3uGeSsAgPmH1R8e1lZRlCoPZM2qN/v9l/epYI8pXbeyU8hghVaZchat8Ja0LmusQqq4lZ8ffFR7BOHpQkh/TWbF4qi/52i1JvLLz96TrJKMpYipkpTZYV8AAGBOI/qH3tS3qrXQrmzpy3B9zcnyGyyneV6LGlNxgtdrlWnBlP5N6WPmB2o7LVl+n948I6j4ZGQdpc8jER472ZcqEK3ahCmDU7P3qTxiONnjMQAAMGcR0vtIcxh8bkVnT2jM2cFL1ToqqcKRu3IsO8hrlWnBdPz/4YJbuxXvNNxgRiuUBLLejs3y6sqX1vPa9sdqtSZydnlxlrWiBvGlJ7UaAADMD4TtHZkefFdjAE74+6yVC3k+SsaYygM5p3yYVpk2OES9UQw/esQMdnm10jNYe0zWGAmLsIN/Z85bGRzcjSrqX7c6Q/Agv5D+r7QWAADMD4QdfqF1kSxh+/+nNzdhSb/Q1lKnVvhhdvhMrTLvMaT/3ayKRbk59/tCqzVh2d4744XHmvehyuaeThMoAQBgTkKF2++S2eossYuw1xalmKEC9YvpWebxwHV4k968S2C53r6Z80/oXggn+KZWa2b5mkfnlYddy9LFZK0Y/esWaS0AAJjb9JROeYrlVi9NVxSxu2vZ0CrDqG6c4OS0paIKVyfayEsOa61dAmEH5yf3oEncyvVapQ3D9q5s04+7xGYklhkAAEw7uZXlZ7QWdFRRXMuTDrVKE2SVXNnc9aPGBX6gN+8y5Ir+f2V1gXG4myWFjU/Vak3Q9q/rSmRYeFzF9ipaBQAA5jbCCVY0DdKT5cGtcL25Ce72Md3aHelCsW/1mXXhRG/UKrsMVBk/3nQqd6fvBQuPTRnF8M1arQnD8V7RGqBSz3v5i1YBAIC5y9LBwUeZ0j8zXdD1rd5Y73XCt2mVJtjDi3R3JLqqle2E93Jlo1V2KYQMNlpOs7USdw2GX9cqTehlBu5P62vL5aaZigwAAADThmpt2+Fd6VniKnhjqXyQVmlC2OHKZnditejUn2azQBSF8LWm9D7TuyI4UCfNGJYbvK91pn9cQVfO5fEnrdaE6QTXNHeBheySfbtZOHXa16MBAIBpxZTl49KFohqgp9a33txG66JV7CVGheRn9OYZheOSCen/c7hCDG8+ePXMzl95EZ1DphcYVRJLB8/dQ6s1wfNSWrvA8qX1Dwrp9WgVAACYexxeqj7FKtXOTxXKSnJ2ZbFWaYILPdWiTlrZ/NcJt5K18zytMnOwF5oT/Tgdg8waWH9XJwtruqB7+DjTqfw7OYdEuHLutF6KsP3vNFsqpK8q9jCnVQAAYO5h9pff0DrhkQq231AL+1FapQmyUj7St+rMJn2yFi7KL1+TGe9qOuGB8Nbw+2wx9PTX9tEqMwNXbm7lR61eYOy8YDhRZkwvww6Wt1o3fF8zXbgBAGAucMCRa/cwpf+P9FiKmvAog6VapQkeM2H9dEGoKqRZiltlSc9NnzsLF9SzsZqiZQefbx1XYUslZ9deqlWasI7xDlfdhil9XmbAKHiv0CoAADCnWEit4g+kW9dcqJlOVO1kdXAQSdr+SNxFRvq8rxv9S8jq07XKjCKK3nuaQ56orrh7jdK6Z2uVGcMiCy5rsJ4tO63SBHcjtlp8pl3ZwdekVQAAYO6QX157EkcgbuqyKdU2m7b3aq3ShpD+melC3LLDnYbtn6I3zzh0Du9uX/+leotRqs54pZIrDv2X5VZ3Np0L3VtR9FdqlSaMYnAobR92yybhrjxKf4dWAQCAuQFH2KVCLGzu9jqzLtzwBK3ShiH9V1qlWvPcCio0c8eUn6FVZhxL+h+z3OGVKlUhzhGCZ4Heovcyy42a15dZTZaI4x2tVZrgJQIsp/pgk/6qjXVLeodrFQAAmBvknfI71AB3w/uI/paqf+91s+d48KC96VTWNFkpHBTRCb7BEye12oxjOv4nGxUjXUverdZzBf8tevOMskhGz8/y5jIc/4NapQkewG8bD6JKEZUKAGBOwbPh86X196YLM24h5+zg/2mVNnqL0ctaB5VNJ9pM8iKtMisI6b899lzz6/lSbaeQXnZk4BmAuxOtVIBNJW5UN2ToapUmFq2I9u9b2TpQX324k5MEAAB0HT39tSdQa/r8dHRhDnwobP9rPctqj9FqTfSuCPYmK+VXbR5irr9Kq8wqluu9jKyBL3YKfDlT8PHJ2mta1ZE90YTt9WuVJtTKmW1jKuvrxtEz72QAAADjRrkD28HvlYdXUpAp7yT/X/uVTnicVmvDtMP3q7GBRuHHHlaVvxtHY031NDy/hCqV+4bvUzymkiuGr9IqTfBa/sIJt6Xvq7CDzcuWDWZW7gAA0DXEA/Ph19LdM5ar1j+51ez3D9BqbfQW/F41Q71R8GkrRXrv0ipAs0iuez7d4zbvr157Xeaa/aYsv6GpS1FFJqj8/ZDCUGa4fAAA6BrIGjm9bQnbUm2zUcweRGZ4sS0qFMP03AsenLec8JQDBtdmxrPalTGdoRc1W3Tqft1nFTxLqzRh2H6pb1XzMxG2f6XeDAAA3Qd3eQk7+Di7/jYKL/aSohayNUKFwhgF/3Ntg/MyeNBw0O2VhSW9/7ZKzfNUSHYu7VAB03NZm/YW0+Ncod4MAADdhym9U1tbz2apsp0sl5MWLKgv1Gpt8OA3WSn3NAo9+hu7EPsv1yqgBVEM+tOVN3d90d+/L6i332dV2bvRGenYX2xJChms0CoAANA9LD1y7R6WE31TVQS60GLpO3YTVxDf1mqZcMgVakXfmS7wKK8dwvZ+qFVABqYTfCJt2XGlQvdt/YLBeuZ6KsIOr7Hc1DwVt7JVOMEyvRkAALoDXnBL2P4f26L3OtFOQ/ohh2nXqm0stsNnmnZ4blO3DLeg7eBPWgV0gKyM32nrJL7fHNhSeifqzU0s/vApdJ+D5kF91j965sPLAABAR4Q87emmE1GF0jwJLw4XEq7Rah2hyqPSFAafK5dS9Sqr4PdqFZBBfvnZe5Ll8c/0PV9CVmGniMO8lr9VqjyS6KrKyAmvXLastrtWAQCA2YVnl5tu9EC6YFPiRts56CP342vVdgbru9H+a0w3bEze48mOXNjli8GhWgt0IG/XnkOV+d0NC4//OtFduWL2wmWG4380PdbF99qUQTDSOBcAAMwYwvU+wt0nqnDSBRUXbKqP34mO02odYZ18Uxh2KhTdyuacXX43be66gs4oBqtN6V9tSP/L9HPWz49Dq7Q6RJDlclWnKAWm4/+8aZB+4AyehNoVEQoAALswZiF8linDcyynOdwHizWw/uGc9Aa0akeoYP4iFXAt0XXP4kLuY1qla+BZ/Fap8odG5elE2ziEvN48a7CVlx5P4XEoyw5/oDc3kVtZfgZV2Nclulz5cwVziOvtq1UAAGDm6bWDvLCDh1rHT7TH1/1mYahPq3bEckI3z0ENk24b3p8KR8r34yN2l80Shh1sSntY0bVvn203557+k59gOdVftA3SF6LM8RSOUtB8v7mbsXoBx1jTKgAAMHNQYc+Dwl/gsRLVTaULp7iAogpBBjcb/eEirZ4Jh6snC+XbpltNxZ7SA/qzuOjWSIhisCxfqjXWH1EhZ5zgb3rzrKGDdLZUzNX/8DiLVmlCOMGn084QZHnxM6vozQAAMHMYrv8SKkhvTffHJ5LnNBmuGcllOEE44UmtYwAcC4wsgS8dJM95rFbrGthqsuzwt01WmVvZbBb9/9EqswadQ4kjPSfnpc7RCX+kNzehJj3awSWNayDhlSuNov8SrQIAADMDWSdfya9c3zwYz0K/1WJQVLhp1Y7klwdPo1bxj6nQa5ojEc/m9k7Xal0HneOXmmOQceUSXqA3zxpcAQsZnqGCcybnRhWM5QSv1ypNcPBOel73N6wafpZO9R+zsfwxAGBXpF5fKIr+G8kyuTYptJqECifLjS6zVmRHwk2zH1kwQvpXNAcxpP2pguFB+W4cQ2FydnkxdycllWk8Cz26J1cYeqFWmTUOPG7Nk8jyaK6gB6o3dYr8bMnyiqY19en5GdI/S28GAIDpw/qoty9VKH/Mt0SyTQojHrA2HP+7Wn1EeDDbKtWubbSQlVAeq8+sG7Z/rFbrSkwZbOxLRVi23NoOui8d19KfSYTtD6atlNji8z29uYlltdrutO2iRJeFn6GQ5SO0CgAATA9G0T+Wu0bSHkWJcIudCrI7jWLwDq0+IqrPnwtl3dJXoiyc6t1WwXtnVsDDbkEt0etGtyfnrbvALtWbZ5VDpfdEtSJm4xlxhR1u7+R1Z/aXD6LtDycVO+9HFeRfODSOVgEAgKlj6eC5jzJk+N9kUfy7qQJIRFUElbpwou/wolt6t45w6BDa78TWikm1rKW/oxvmd4yGWlzMrVypCmwujJ3KP6wOi17NNFQZ5NLuzeocZfB3vu9apQm651/rS00wjZ0tyl3paQcAmOOYtvdqYQe35VuiCicSB4f07xYyGlNXiWUHeSrE2rzELK6YnOhiIb0erdr1vHD5mqcJN/xCzg3eqpO6Arqfm9JRhnmsRNjhkXpzE2rCoxMOj4vxcyhV6r3S20+rAADA5Fm0ItrfsIPfqxas7hZpFbJcNlsy+CrPh9C7jQi72ZpO3L2SzkcNEMugptXAJFBdWU7ljsSiVJWLU7nSOHpdpheXKAavSbtDq2fjhD/iiNJaBQAAJo4KMe9EG9Mt3WYJ1XwH4URnc9+93m1Eeuyh55A187PMkC2l2iO07bPdPH4yl6BK+xt9q1MTGN0qD9CfpDe3QZX5hU0D+mR55uTQUXozAABMDJ7pbkr/XPZgSgqYVuHBaCqg7s/J8hv0bqMipPcu1aXSOn4Sd6fdbq5Yl9OqYJIsLq49hCr8mxr3ObZWHsgfV3uSVmlCFMLXmm71vkSfuySFHVyDCh4AMGGoEHmBWfQvjAd2s7u5ON0aqN1HuscfJE8c06x2w1n7ZNpvbeYMe7Z0pP8nXmNFq4MpwLDDY9MD9Gxt0n3+Wqew9VTZf1d53yX6TrSTLJdP6M0AADB2elTfO4+ZbFSD5EnB0iSULpxoqym9z3BMLr3rqFDl4wgn3No2FsO/nehhww6Ws0eZVgdTBFUId7V45+3kaNF6cxP5YnAIVTqpyZHqWW2BGzEAYFzwhDbLrfy5tTuqSahg4sCCwvar45nN/tLjg72poiKrpzl2F0vcdRbc1ut4B2t1MIXQc3qSVarE82biimWn6Xhv05ub4FUcOWhn+h1Qkx2dCi8pgK4vAMDIUIGzp7C9fipsbu7cxUXCnllqUabgt4vkuufr3UdFzTuR/udUIMWMfK1S9RHK85vwKJpe6F4XD/3YT7jL61b26tLJbRxG1ghZk5ubYrWVqrca/b7QKgAA0M6igWh/KjzK3LduOSNYJixOtI0Ko7M6LTPbCSG9j1CL98GWbhclbJ1YbnhFp3hT3YroH3oTXdffqSL+4XzspjOlF6StFLVuje1/T28GAIBmhF1+LRUW1400x0QJbePCRbjBaWOda5LQ6wYHkvXx1+aZ28PCwSGpQjtZq88JeJY8nfN3dKRhHrjmoIqjLnk8l6Dre4HpRncmjQBlrTjRLZaMxmyZAgB2Eai1eSxVFI+kJ7NlCVckrEMF5roDBtfuoXcfE/mB4GlUCVWyLBMlnO5G5xnuuhEX4+o2VLws6V+iXZ2VqCCMdvBxrTIvIGv0jCaPL7ZYpPdDvRkAsKuzyIleZDrBz7iSSHdpZAkXmOzia0jvxPxgdhyoTrD7LxU+QxYvk5sxLqMWg5IBz3F5t95lzsDL5VpO5aI45Iy+V1Q5Cid8yFw5t7ruRkIUyq+ld+DuxjXG78tdZKGNy0oFAMwzuJ9fuNEqKtzvGa0iYeFYTmTB3G4WvaOXjtMyYYTtnxCPj2QdK4xb9DLYeNAYZ9h3Ezx+Qvfm3rZuQre6nSrRb2i1+cBC4UQbdTRlJZYd7jQKHualALCr0utGL6PC7/cmT1JLF4AdJdxpOpXfGCUV9XfcrqKmDCXlsSUdxqNJ2AHADv/QW/B79S5zCnZvput7OF1ZsoWiJmfaXr9WmxcYhfKHmrpF2RKT/l1v6MIlmgEA00i+uPYQKug8Kvwy3XVbRQ+8bibr4gsTsUrY7ZfHEXgFw6z8WeJCN7gzVwxfpXebk1ChelGr9ZUfqD0y3yoUFc/Nrf6xqfIs1eo5O3qLVgEAzGeWFIaeSoX2V8gqubtzYMeUONwFxd0a4XW035t0NuOCxxWE9E4iq2Rbp2NyocSFER3jU3q3OYvhrH0uXetNSbeXCifjhLf1Fk7veqvLKIbHmk7wiHDCs3XSiNBz/XTTUsF8vXZwcbcu0wwAmAJ0RXK85VRuGlNFQsJrnPDgMrW4NxpO9Fyd1bjIrfzZ442iV1aV0kjHVRMbve+x95fedU6jFtlyort5wqdeK+bGblhbfiTYWYLejx8nz0l1Sxa9o/XmTMSK8hF0fbeln6VyqiiVD9IqAID5wsFHnbqX5XguVSb/Ua6sI80paUjDKrlF2EPv1VmNm0OoEqM8zlReY9xllnUsSo+9oPyT5mOrVq/e+D1Tlt/K/+vkroWe1/fSFodVquw0bL+kN7czOLgbPb+oaR19ngTLDgi0TWsBAOYy3M1EH3eRPvYbOg6AZwi3plWfuPTXTWZVPqu/fJhZis5vHUtIC1cksUeX96MjqOLTu4JZRMjgI6ZbfbjxjOj5Cdu/d6RJq6Lo282D8yF3Xd433omuAIAug60C+pg/Ti3/my3+yMdkkZC47ImkLJjfWK73ssEJti558N2QfoGOf9vIxw7r3Kol3V8eWqyOK1wLmD764nA79zYtI+BWHqFK5cNapQ1qvBxIlsxVw12pvExwlaNOv1GrAADmEhxynKyKL1IhfreaJ9IouEeT+OM3nco/aP//PeDI8XtwJVBB9AIqeM5Ukx5Hif0l3MpWQwYB1ibvLmIHiuAq7opMnpWaET/K8suktyk9c54bE4b0fjHRhgkAYBZQg+0y+KrlVu+Ku5f8Mc4nUf3j9De8qbcQOLzAlc5yQphF/7+ogrhZ9aWPYJmosRQn3G46wTcOL1Ufp3ef08ynAJAcol444UlNYVXY2nCj3460wJlR9D9qurWGC3rcVRbcy++nVgEAdDs51X+t3FIbBcBooioet3IrVSafnaxXVe+K7+3NkWYpPyp4lDdTR1H97DwAX/QH9e5zHp7cJ6T/cN/qs/jafqGT5zSW7X8hHTpGiVvZZhTVZNZMOKoBNRJuTXeVUeNhS67gH6NVAABdzeDgbtQKPF6PfTQXAFniUmFuh3eY0v9cT//afXQuEyZvBxym/VrVmk11kWRJfqUaz9ksbM/Ru895evpr+wjbv7RpGd1SbXOuEHW1e/BocJwuamw82Hin6C9bljk3eKtWaYcsG9L9ddoJgxsQhh38VmsAALods0hWRiqeUpbwR245ldsM6X8xd0z5GXrXCaNmSNvBWmqRbk8XIJ0kHqOJ/m72l9+gs5jz8MJglhPywmDNyxbT/1TJb37DGNfS70Z6pNfD82d4fK3xDN3KTtMeKZpwfSE1Fo7U3ajJPnQ/Kv+ea+vZALDLYji+IMvjnnYLwedCnLsqbqQP/NipqEh49UYqaAaokLgj3bUxorCHkAy8nuVDz9HZzAtMO3q14CCQGZM18yUVQubz41lTv5vgRdLo+V6kxrv0NWkrbJNWycRw1op8y3thubUduUIotQoAoNsR0j+veR5AtJMKtOtE0evv6T95SuYCGHb4Tsr77zxW0jjOCMIupFTg3sieYzqLeYVyhuA5Pm0Vq6+6eoTtXzCXnQ5MGVzY6rVFlejfR1qRk7tRhR39Nh2JQVVETjSnFkkDYJfGKHivsEq1+5KPmFuWwg6v1JsnTr2+0HKGXm85FY5GzOuTNAqKTsLH5vkvVJn8bDxry89FqCJf09bdyOMNbvVuIb2PzNWZ/zyXiCpGP10xcPcVXe+2XrlhRDdvqkh/0LYCZ6l6Fbq9AJg7LCSLxGlqUWpZcuxZcRiMcWIVvZdRnr823ShzEax2icO1UEVynyiGts5m3kMV928b94cq0/yqM/ke1Nj9VqvMSciy/Jp6d1LPmKyxe4QcertWycSyg+VkxTZm2qt7ouYlhYdpFQDAXIA+4B/rQIQdJS4k/O/pXZpQcxCKwWtMp/IrKiS3xQWl37R/lnC3j2qpS/9cIas9OrtdBmqVf4Fdprmry3KC/xhy3Sv1pjkLu3Yrh4PUc+6jypLehxHdgI1S9dmk+0CTswZZt9Q4OX7BYB2THAGYS9CH+6fGhzwGiS2YYJ1R9N5MH/4FcdfWWCwSEidUhQwd8zaj6H9wVw9ZbvSHizh0/XwIikjP9915Nf6RehdiD7ZPjTSRM788eBpVsNc09iFRlqsdnK9VAABzCSH9r43FnXcyoiwht/IQFR4nzJeQ82AYw/E/arm1B5ue+coNXDFs0CqZKCvXjk5Ojy2xBUvv42WW6+2r1QAAcwkOpWK60SPpAmEqJC4cOPCfHy0urj1EH27+Ua8vNAtDLxZO9H90vZfuapVmjqNFu5Hy1ht+9jwWEnlHrB45MrQolgeVdZN+bwbWb8vZPlZyBGCuYzne6vTHPXnx/6GznrdwFx5d6/0Nd+y46+evevO8xyyU/1++tP7e4Wcez3wX0vvr0lECiJqO/3KqjB4Y7i4LaV/u9uocsRgAMEfhDztdUExGeDEmyu8POut5g7DDr6lB6NQYggpx40Y/mU/BIDthuOEiYQdb02vp8IRN+n3uaAEfea4K7bu5xe14p5D+Rq0CAJivGE7wjuTDn6z0raZCWAZ/nuuFruH6BWugur3tGt3Kdiosj9dq85acE7yeKpC70xUqh1WhxsMt7Mml1TLhpRTyperv0ksYcBRqum9/1CoAgF0Fy/bfkhQEkxXVypfBVRy2RWc/J+B1YcxSVa3t0nw9G+tCzv+Ah72F03upMnkgHQnAIguNLJS/cCw3rdYR0wl+FLsZD987upfXW/a6vFYBAOyK8Ez8dMEwGVEFsh3cMNn1V2YKOtfr0jGtqNW9xZT+d+fK+U8U0/HeZrq1pjEUPS/pgZxdXqzVMmHrlO7bt+i+NUVXUJ5fjv9yrQYAAAsW9MnQTBcUk5HYFdW/Jbdy8sErpwuz6B295LizubvrNlOGclcYQ7EKfi9VCg+l3c+Vh58T/rNvRbS/VuuIsKMPL1m9qelZW8rrUE2MXBhrAQBAC72Od3C64JiMxDPug7t4bXOdPZgF6Fm82yrV7m96PspSC+8XxbKh1TpiOf4HLbfaPI9FdRf6a7QKAACMjtlfPihdkExGlNuuDB6k1vILdPZgBuDw/GydpC0UnswqnMo1Y6nsc4WhF9Jze7jZwqnVzVJlXU9/bUoiYAMAdkF4hnRSqExWlOuu9LdQSzmnswfTgCHZy632UPreqyjWZD0a/esWabWOsBVjOuFtTfuXqrz88zWHSu+JWg0AACaHmsWfKmgmI7EXkr9zpPXOwfjhMRAe37Ka5uHwPJTKn8eyWNtrV5YfTxXQxem16ZWF4kR/HYuXGAAATIgprWBcHjhWLemlOnswTpYuZS8t/wSzVG2KNqy6r6R/q9l/xqhrm/QeH+xNz+CKdJdXPKclepjDumg1AACYXnilw3RBNhnhAk13tbxRZw/GgGmH32tdKIu7G4UT/WosLtMHyXMeS/c+aAoSyZWLEz7CXoJaDQAAZhYOiy+kvzlduE1U2HrR8bn+n84etMBdWnR/fpy+bywqlpcdXMwrOmrVETFlcA6v3pnOwxo4Y6uQ5RVaBQAAZheuYKhwuiddUE1YHF5pkle69N6vs9/lWTZYewzdm8vzK1siBsfRhk8fi5eWekZO+EWeXT+ch17V0w6P1GoAANBlDNZ3owJryioY7urhpWx17rscORmaVqn693jMY/je6BUbQ602KmShnJru8lJSqnB8tK9rFQAA6HbqvMb+DU0F2SREBby0/ZLOfN7DoXbo/u1MRxpOhNKP7yELRqt2ZOngIA/sr2walCfREZw/p9UAAGDuIRz/snTBNhkxbP/y+brcMa+4yLPchRM91GyhhPX8qg11Dj2jVUdF2N7nWwf2Laeyg62csVRKAAAwJzClf166oBu3uNG2+eo5Zkrv1NgqS10vVS5kbdxGFTNf86ixuLhiMorhR6ki2pmumHj9HMuJPK0GAADzDyGDXzYVoGMQq7S+Lkqjx7WaS/CAu+lU/ebBdB12RfoPC+n1aNVREUXv+NaKyXKjnVSZ/yS/vPYkrQYAAPMbqmAq6YIwS1QXkFs9k50C9G5t5Ozg3aYd/cp0glN1Uldj9PtC2P5trWMfKjCkE13AMbq06siQhUL5fJisk+3NFoqqYH6stQAAYNfDLAbfahSuiaiCMvy3aa/rGFeMtg/F3lHDheqSY8+iv76vVbqKvB28lM71wdYBea4IDCfcpNXGhFH0VreOoSgp+r8ZS/gWAADYJaCC8VsqtIgTfJq9ynRyG6b0v02t/Z1thWpKuIKhvLpivXWqJL+cL63f0naeTmUbXct3xzqYzmModE0fIatma9pCUevfyPA8rQYAAGCs5AeCp1GhemVbF9II0scVjO3/VGcxowg72MAD5+nzic89rFt2+E6tNiZon8+mg0MqUZWL/5ue/rX7aDUAAABjhWOTqUi76YJ1HNJ37Ca2YKZ9HXthe0tMN7o83T2nxIm4UrlHFMLXatVR4VUtDem5aeuERS0BLYNztRoAAICJQAX1pnThOlFRFoQMLlwwONjRGWAiUIVypFpvhgfgU8dTYeudyi8PleeMax0Tqji+2eblpSJB+7/CGAoAAEwRhhO8I13QTkZUoS2Dvx0kT3yszn7c5JefvSdZE19vrUxM29fjHv4ZWnVM8LlQfp9rH9wna8sOZ6U7DwAAdgk43Em64J2M6G6lf45nqd0+xzvYsoMbWuefcJeVmjVvBx/igXatPiaoEtoYB95M5cfdadL/yeGl6lO0GgAAgOnEkpXDmwviiUsfz5exgxtHKsQtGb2OdDa3Og+oNVCk//B41zDJL1+zp7CD01orqNiNOOxKl2kAANgl4AI9XTBPRmKrwb+d1/rnvHmNd6o0IiuOBNysH3tl/SJvDz1HncgYUV1otn9pXi3RnM6vsoMslKGlg2v30KoAAABmE7O/fFBTQT0JidcoCbb2tXZPOZHalrOD4/Vhx4xa1tmt/lovZqYl1A4F/he1GgAAgG6DrY2mymAqhK0Tt3pHrjj0X/owY2aRE73IlEFbCBerVN0qiv4JC+qdJ4MCAADoIqayguFKQUh/Gy+8pbMflZxTPowskrt4Pf9GXsri2VA3CuUPaTUAAABzDdUFlaokJiNxJRFSJVM+QmffRO+K0w6k7ZtMN2obk7EG1j+UK/jHaFUAAABzHZ6931rYT1TYgomtmOCbwgnPILmTLRGrZZZ83P0Vbs4Xg0P1aQAAAJhvcAUjpL85XQFMuagxmeg+w/Vepw8LAABgvsNLHE91BaMCRbqV8wznzCfrwwAAANjlGKzvRpXCPa2VxHgkntTof0/nCAAAABBUwQg7uCGr4mgXn4NL7jCd6BfmiqEX6RwAAACALOoLVQUjgx0cUZgrEv6rPMKc6G7hBF/NL1+DdeQBAACMn0Pfd84TDykMPXW8QS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wS3CQ9J642A6fmXf9lxi2986c9I4Stn+CaXtfEtL/semEpxp2cCLJemEHx+cc/79yxfBVR6zetJfOAgAAAAAAAADGh+FEzxUyOkIUvY9b0vdM6V9v2sH9+YH1dcut1K1StU6/xy9OGIv0dyqhNCGDiuV6++pDAwAAAAAAAHZFcseUn9HrVA82pF8gI+Gbpgz+RkbDTflSrW45Ub1v5QYyKkL1v2n7zYbGDAqd2y/N/vJB+rQBAAAAAAAAc5klhY1PNfrDRabjHU0N/pOF9P8mnPBOi0dDStU6GySNkY0MA6HbhQ2YPhma+nIBAAAAAAAA3YJyzSoGrzFl8A1qvJ9j2v5dphs9kl+1YXKuWXNYhONfBgMGAAAAAACAaaSn/+QnCHna003pHWVI/4vUEP+7sMNb8ivJEHGien7gDN1An8VRkWREJj0604WjNMIObjAK3isWLKgv1LcXAAAAAAAAMBLG0Wuf22t7ryZj5NtC+udRw/p+y43q1sp40vpsNPz5+HxcNopMN9pqOsEjZCRdYNjBWSTFnOP/T++K4ECzVD0ov/zsPfMDwdMM58wn8/XkCtEL83bwUiGrS0XRO57yu7xv1cZ63+ozu9CI8W8xHf/lMGAAAAAAAMAux7Jltd3zg2fvmXPKh5kylNRYr1Gj/wbTiR7iURHLqehJ64GKgDXdoowgFp44zy5iTvQAndN1JD+i8/uiZftv4Yn2h5eqj5uWBvzg4G7C9t9ryuDC/MozyIDZRAaMuv4ZF4sMp9gYDC7N0XXT2cFgAQAAAAAA8436wqVHnrsHuxiJYnA8NcTPFXZwn1mqbI9D+sajFFkN5qkUNnpi17D1ddOtbCMj4H6SP9K5rKXtH6LG+WFkhDwlv3zNo/WJdwn1hYYdLKdzvC59PdMrYT1fUs/mdl4Dpm/F6fvrkwEAAAAAAGBuoUZI2NVJ+q80ZfhlYUe/IiPgIWr07lSuUjxnRBkk0xfW13KrsfCEeSe6jwySKw3HX2dIz6W/wnI3dOWaJAfJEx+7pH/tPr0F722GDD5B9+g3plO5js5/pxrdGdDRyGZw3g27pZl2dIeQwUeMI9cq9zUAAAAAAAC6k3p9oZDVp1vF8FWiGK4UTvBLakBfo1ymnGhnvtGgzm78TlaGR0XUcbaR3MvnIKR/klEM3yyk19MzWHsMn6c+466iV3r7mW7YZ0qfDLnwTJK7yBh4OE9GQXJtWdc908KuZ2Qk3Uv3d5PhRK/Qpw8AAAAAAMDsYjhrnxyvN1I+jhqrATWmbzbd6AHlqsUNap6/kNHAnSrRCywqw0c40X+EHVwq3MoXyBh5/6IVp++fX75mT32qXUnOLi8m4+nthgwqfO58TWqdFjYAZsDNbcJC56bWknGj++i8f80r8OtLAgAAAAAAYObgyFqWrBxOjdKThe3/1LT97dRg3Ra7/VCDerp6+LUbU9xzzyMJvNq7f5mQXkUUvfcIeVpP980Vacdww0WGE7zDlME6up5LrFLlETauYtczvsbZW71+vMLGpwrt7FSuFXb4Ax790ZcJAAAAAADA9LBIRs8XbvAas+ifYtnRH8gA2WHy3AfuPc9otE6ZKANEr23iVtgIukfI4LfUsP+MIb3XHSS9J86FELiHuN6+PMfFsP3vKHc3ujbVsO/2EZLRhJ/P8HvwMBmsX7GK3svmgpEIAAAAAADmEGYhfBbPgchJ7yTDCX5uynCHaUc7Gg3qaWlU+428efV3MoK2mXZ4Jx33x5b0P5a3h1568OpNey0dHHyUPs2uJn9c7Um5ov8/wg5PMOzgP8KtPKSCAajRpblolCSjOr4KNMD/9x17Fv2NHhTSv4Wu8evCLr+2d0Wwt74FAAAAAAAATIwDBs/dgxcQFAV/lZBhRI3P+6ghvbURXWu6GtTcA88GSRzid7uwg4d4hERI7/Mc7Su38mePp9ObE2tuLB0891EcpcyUwVvp2kK6f39VIwtOuFNF2cq6/m4WfjZuFM/vYYPECR+h53MNPZ8fkUHyMVFc98bej3j7YbQEAAAAAABMCUes3rSXWoPEDj5Ojc7LqAF6e34Vr2bOk9rjHvLpEmWQcMO9VGUXrsssx48s23un2X/GARxSV5/iOKgv5BELHvUxnGA1XUOVjKqbzVLtPsupXCSKwQfiBRWnHh4xWFwMDjFl+Yum7f+eG/Js2KnAANM1F2fKxFcudMNudNFWSt9C13AhvRdVw4k+2Ov4Lz/4qFPnzMgVAAAAAACYI/A6JMuW1XfnuRuW7X+BGqGXkGwnY2THtPfwc0OdG8E8IuNWbhHS+7PhhsculsHSyRgOBxy5do+DC+GzjKL/SVMGV9G1PNinjKx4ZKb5HCitVKsL6a/h/XQWE2axfcozeZSH8juLGvZXsVta9xsl8T1gw1A44VbhRNeScXqWKf3j6B6+xHI9XgcGq8QDAAAAAIDpg3v4F60YehE1pL9m2eFvqRG9mQ2SuDE9jXMhKO94zkrERsE2YftnGrb/2b4VwYH55WuepE9v0lh2kKfjnUzXdO0SnhMx0jWxkcLGmBPdRuc07ohTPLqTX157EuX1IdMJapYT3aRGS+ga1cr3WcecRVHGCJ8bu5rZ4eXKGLHD95uF4MXsmsVuafrSAAAAAAAAmD648bnIiV5kUGPUkN4fqGF+U9/qxH1rehvSau0Tt1oXdvAwHff3luO5huu/RC2KOE0LI4qi/0Y63llWqXpfn5o3k31uLMPGBE/89396mB28QGczIrmV5ccbbvA+HoEhY+sRNSIUu6q1HWOmRY0WsUG4aiOvA7OVz09I70eG9L9NhtSLX9TvH6AvAwAAAAAAgJkjd0z5GTknPEzI4JvcY266lYfV2iS6AZvVuJ20qHzjyFvU8L+HDIWryGD4gnG0/xIebdCnNu2oleudYHXs5sXrsWScq5Z4Un51m+B5Knbw9Z7B2hN0Nm0IedrTjX5fmDL4IeleZ7mVLWpkKCPfmRY9QsUr5d9PhsiPTdv7Eo8o8b3Qpw8AAAAAAMDMw2GBLVl5pSG9n1CD9VrldqQmoE9n7z5HeeLVztW8kuvIKPmZ6A/e1LsiOFCf1qzALm1ClleRIXFrX5MhwfNS4lEPbtgLJ7yTjKlfC7vyJsOJnqt3byJvDz3HlJ6k/X+sXOJ4cUjlLpW+DzMlHO3sDLrnfB7snhf8nu756aYz9GIsjggAAAAAAGYdNYegv/YEary+mxraFWq43qBGMZQLEzVgMxu5kxVq5JPwCAUZJw9R2uXsRrTIrizh0Rt9al1Dz2DtMYajIpVtoPP8iQqR6/qr2CWM7x1v16pNDA7WdzP7/QNM5SIVXcDzVtSoC117+z2ZTmGDiAwqFcQgvMt0wvOFE6zgCe0LltV2nwuLVAIAAAAAgF0Anqxt2GWeqH2qsMOHYqNErVXR0sCdOuFjKNcpN7pP2P41hhO6lvQOn4qJ1vV6fSGPfOSXn72nTpo1etjo6y8fREbA98gouN4q1baONq9l6oQXq2yKeMajPH8ypfcZq+T38j3SpwkAAAAAAMDso+ZDFIND44nawY2mW1VrbmQ3dqdGlEuTW9nJ7k3UgL6UQ9LyxGt9SpMmVyy/SsjwJGqUX61GZpyKGq2weJ0UO7hYyKGlWnXa4YnwucLQC0XR+4qQwc1WqfKIWtU+475MuSgjk4zA2DC50rCDTWR8vnZJ/9p99OkBAAAAAADQPfA8A0N6nzCd8GdqfgnPh5g2Vy4d7YqOE8/XiC7isLxCej2Hl06Y/IKH9fpCXv9EFIPXmNI7hxrn/4qNk5YIYw7Pc+H5FuG9fPzpdCNjl7lDXG9fQ/oFOvZ1dE4Px5Php3ceDwsbmflS9RHhhFfSPf6+KJaN/PLgafrUAAAAAAAA6B56Sqc8ZVGxYgjbK1ND/RpqyO6M50NkNXinRuJVxatbhR08aNh+aDre26ZyIvYhhaGn8siIYXu/IOPnDotHTMgYyjqXRHiNE6tU+bvlhm8+ePWpe+mspoyeZTxfJXqFafvnkvF3ezzPZvoMQDa+eLSEjLItZKTdbcngq3S/30SG0qy7uQEAAAAAAJAJR5EynPI7TDs8UxT9HaYdTfOq7/HiinSMrcKN/iCk99We/to++eUXP1qf0qThBnhvwe8VMqjQ8e423cqO2ODyW86lWXh0ZcnqTexydr5Z9N6/2A6fqbOcEjg0L18vGScX8j2YNiOQ5wk5ZASq+Ty1O0wZnMujNgcurz2p06R9AAAAAAAAZh2zcOqzLFleYTmVTWoCvFuZXpcu5TbG+fMChqEvbO/I6ZqU3VvwLFOGn6Nru01NvM84n1aJR3XUIoQ8cfxTiwai/XnUQ2c5OQYHd1PuZk74dbrP9ysjTbmbTa17F4d95nz1CNXddB3fMWzvnfosAAAAAAAA6E4Olec80ZChK9zKWTw5XTVo7Zb5GVMoKn+nso0a/w+Z0htiVyeekK9PZ+ohg8AslQ8iI+WLZBQ9Es/1yD43Fr2uyyPCDm8QRf9b+WJwyKHSe6LObdLsV6o+rld6h5u2/wsyUu7nwABTbwyScVKiPOl56shr31ThjgfX7qFPAwAAAAAAgG6kvlBI7yOWG26ghvL9Yx1hmKioiFlutJ0a0LeZ0g8NxxeGc+aT9clMOzzvguQK5b7WOkk+cTlzazvIcLhAFIOvxBPlp3b9j2XLarvTtf8vGWk1ks2jGUxqvgzp0TldKGTwVyH9W4UTPBJHOuuwjxoFo+1OyItElk1Zfmt++RpMhAcAAAAAAN1NruC/hRrsp1GD9qa+1ZuocctzFqYnkpSK0kUGinCi/5hOsMl0h/p4HRB9KjNKvAK8H6mRC+0KxSMZKoyyU/k9zw/J27XnaPUphddysewgb8jgd3Tvt/A5cJS0rHuWV6Mr1Z10jv8Qtv9T0v8K/f+72Gjp8KzY8CLpW30mXVflIqPorTZXDL1IHx4AAAAAAIDupM8uL6YG76eoMXtJ36ozOzd40zLa9g7CDfA+XnnerdxtSv/CnAzeajhrn8whgPXpzCpLCkNP7XW8g1mMo9c9eypdutpYVtvdKKx9BRlq3zTt6OHYpS7jvtG9VsYLGSNknNwonOADouj1k2F1JqXfpEa7OjwPNk7IuLlbqEnxwfv0kQEAAAAAAOhODi9VnyLsoTcJO/STHveRXIZYuKGsJHbPuooazD8y7OByagTvyNJPC48EmHa4hXRvMYrBarPfP2BXjiLF646wCxkZGpcptzJ1fzLuG23Ll9azO9pvyDj5OI/qmEX/k6bt303Pa7saSWndTz1PMm4GamTYBD82HO8VHGpZHxoAAAAAAIDuYung4KN4boXhhB+lBuy/qUG7JZ643nl0hEdAYves8F76fbmw/Q+bjn8cGSp/o/3uVgZIh/15FEBtY5FBIOzya/MDWBiQ12ah+/cXMj62WKX1He9fPjY0biDD5H/M/vJBuYHQpPRzlFFD+3C0rrZ94hXi76f9/mgUvffrQwIAAAAAANCdsCuTkMEPrVLlir7VvEhgRk98ItQAVr381JAW0v8P7fcRnkNhyXIhX6qePeIig9x4JllyLK8pUr3CsIMvmYWwT5/GLgtPlO/pX7sPGRAfp/t5v3LlyriHasTKjXaadng9GTPf7uk/+QlHrD51L+FU32M5lRvieUPN+yihe67moLiVy0Qx+HiuMPRCfWgAAAAAAAC6Cw41y6F9LTv6DjV8d6iJ2OwWlNXQJdHbd1Jjmld7P5kNjIOPOnUvQ3qvE7Z/pelEm0cagVG9+aXqQ/T/5bSPO2XricxxDi9VH5eToSmKPFl/OOpW2/1bFY+G0P+hWfDexvuyi5xlVz9ulioPdYq8xsZNHJUsCg3pv3K2AhIAAAAAAAAwKsL2lpBx8X/UeL09bsSOMALC4XfJALHs8A/UmP7wohWn768iURXDV5HhErELkto/o3HNho+SlevZTel8MlD+m/fXp7HLw9HEck7weg4c0Jj0nmmkqG1Xi2Jo97rBgbxvrlh9Hj3DE/jex3N8mvdR+9Gz5bkqtO/neBSFR27UgQEAAAAAAOgWeAQl73ivsJzwJJ6/wHNLshq3iWhXodtM2w+F9N+us1nAbl6mDE+1StXrWSerYa32p8Z1fqD6gHCCP/KaK3p3oBGy+nRhR+817OAGNVqSdR/5OfFIlB38zLS9Vx+xetNevC+vcE/PZI0aAeswAqNc8JzoLjI0j+U5LOqgAAAAAAAAdBO8LoawgzIZHjeMNIfEYuPFrWyj/28TMvg+R5FKeuEPOHLtHpYMXVMG19P+WzobOiE1ktmAiS4Qdnik4UTPVScxQ3C0MDKk3mBK/3PUmP8byb/pWm7OFf2VPIKh1WaR+sLe43+8tw5acCdH38oyNNgNjN226PxPNwtDfcmq8AcMnruHIf3vCie8j+erZD1LHoGh/f+Ts4Ov9Bb8XnVYAAAAAAAAugE2MBbb4TNN6Q1Qg5gatbzWRoaBwo1kEmVcuNXrhBut4pXfdTZqJIaMjxw1mDcmuqonvyWfONpUtJ2MkzvYSOAQxwsGB3fT2Uw7akK/HX2czuEOHoVQUa9Y+NzU+YY7DY4uJk97ut5llqgvNGRY4BDC6plk3EsVSc0O2WA8kRe65IhsvCevKUPP4WOmXfk767QbKWHsBuZE97NrHxs46pAAAAAAAAB0AxzmN+f4/2O6lXNUo11F8WrvtVejIqXqNuEE/6FG/Dfyy9c8SWeh6BuI9rfs8EiSfyo3r5b9lZAxoOZQuNVbySDa0FuMXqZ3nxF4pIddy0w3+rnl1nZkjfTE83Cqd1Dj/wdGf7hI7zormMVykYyU6zutc9IIIeyEp/Pkd72bmnRvFb2X0T3+P+2WR/p+9v52cCOPKs2koQgAAAAAAMCIqInyKtRw9V8qXK0eVWgV1dgtVW+k7V82neDFevcGQkZHkIFyguVGD+jGb5twYzk2Uirn5QqetFxvX737jKDWfbHDY4VTuSg2yFpGGHj0h0P6OuEW+v/CnB28VO8643AAAlH03mM6lZ9ZpfXbsgwqZbg40UNkZJwn+oM36V0VbJCRYfI92r5ZjcJkjcTwPRio3kXGzGk8wqR3BQAAAAAAYHYxiv5HTRn8jQyHzVkN4cRo0T35m6wVQb41XG1++Zo9Len9NzWEN/JITJ4XHWzNh0SNUrCbkVs5UazwlhwkT3yszmJGyBXLzzNk8AkyTi7PqzkxzQYZN+aV4eKEjwjb/+lsjqQoI0V6PXReP2TXrI5RujhdBveY8WKMC+O9Y/c7q+C/ha4nHiHrtD+Hh7bDBw07WL4AEb4AAAAAAMBsw5PEhfR/QI3VByynsjN29WptxLJRET1i2v4/hB30Z7kFcSQq2n4Mj5BwJKq2EQoWdvXisLe2fw/9LrJ7mN59xrDkuuebTjBABtf1WYscKiNFr/liSj/k9Ub0rrNEfaHh+J+kc+N7RufYPsrVx/d7YP19KipbxmgIXcvxpHdPq0GWCD8ry1VzhK4kQ+VDejcAAAAAAABmhYWiWDaoEftravzuUI3VVpcgZVjwOhyVm8mYiYxicKjetwluzAsntMmY+VtjTY90Pkle1KCmhvDlOdt/C0/u1rvPGEv6a/uQkXI0GVN3dp43E7tG0fWuUYbULI4ucFADUYzeaNrRmaZb3ZY5GpKM/tj+7aZdbjEy6gt59Mhygq+SzpbYSGzZn4T3jxfcrPzOcMM3s6uYzgAAAAAAAICZY3CwvhsZKG8ypX+15TbcnNobr9SwFU50EUeL6jSHhBvCwvFtauT+W0X/SuXREMpbGTC2/xtRCpYma3rMJPnlax5tFP0PChncqkaNWo0yEh45il2rwu8tttfleB+9+6ywrFbb3ZTBAJ3z5qyRLhY2XqxSdbvlhJHZv+7lrQszsnEpiv7ZllN9sJPbFwuPLgkn+BvPL9K7AgAAAAAAMHPEcx6Cj5CRQg32pDe+udHKc0sofScZGJuE472Ho0bp3ZvgCGGWHSwnvXtjQ6Q5HxY1V0WFL65sFHJoae795cfr3WcUjoJFBsjP6DweVuuPtJynmvTvRA+bdnSyxdHHuiDqlVkYerGwwzLdwwfjOSTN58zCo2D5UqVOz/T7B8lznqh3bdDneAcL2/+TWucmw20sET1H5W4h171L7woAAAAAAMDMYcryccIO7uJ5GJlGioqAVX3QdMMh0n2D3q2NnmW1x/DEa9rn9qwRGZa4t5/Ejc7iBvDSWXQpUiM/0v9dPKoQnyufd3zuytXrspwM3ppbWX6G3mXWEcXgNfSsrsuTsafWdmm5v3wdbGzS+d9Get/KLw+epndtkC8Gh5Ch8mMVqS1jFCkRvW07GbBfXrAAoYkBAAAAAMAMwS5Bhix/TjjBjaZb2aGjdzWJmo/iVu+kBvCQGlUYAeVGZftXUl5bs1yKVFqpupWOd6lR9I7Wu80y9YVWIXg9Ncr/jwyrP9L5n2YWgv830yvgj4Xe44O9hesdaTqVazvOpyHR69DcSIaKwyGX9e4x9frC3sLpvQY9T3pO27KeeVr4mQnp/bYb7wcAAAAAAJiH5JfXnmRK/zjLrfw5XpW8tcEa1lVIYqdyJzV4N4y8jkZ9oegfehM19Gv5Uu2RTJck7v1XIwDh3YYTrEa42/HDq/OTIXUCPbNbeUQla8TKtP14BMyJHrac0M4asTL7ywcZ0v+u6Ub3Zrm8pYXfC3r+91pkhOrdAQAAAAAAmB56Sqc8RRTD91il2m/7jj0rdnVqWpWcG8Cx24+QwW85EpjetZ3Bwd16pbcfNXy/yA3nzPVWSGJjiOe4RN/oc4MDFwzW4Uo0TtTkf+mdmLimZd1nFnbZUjrS/3Z++cVtk/8PPurUvUTRO570blQjKpkGz7CoyGBO+KMlxw89VWcBAAAAAADAVFNf2GeXF1vS/6VugGY2Tvt4Irnt/4Unu/cM1h6jd86E3bhonxstp6JCGrfmxe5DVmn9FmFHfxBO8AG9GxgfC3m+iWWHg3SPt3SaSJ9IPELm/yJvDz1H798Eh4MWdnAJGaU7svZPC0c9I6PmQdLv17sDAAAAAAAwtSzpX7uPKPq+sMP72ajg3vemhikZLhyW1ipVr6JG7LGLVpw+wgKM9YW90jvcdKJTrJVnbFZRstJ5aUmOI2Tw1fzg2XvqncE44XDQZOwdb7rVWzutf6KEnqEeUbnelOW36t2bMI5e92wyZE6hZ3e/mWFcNgmPlCmjNrrclOEbZjtEMwAAAAAAmGdw6GAyPo6hRuylfas3UmO23UhRDVwn3G7K4Oe8YrvetSM8gZ4axPeo/dJ5aWHXIqtU47DGfzSldxQWDpw4ymXLDo633Or1am2XDqNhLCoimBNupv+/3imympDhu8j4uCR+5p1dyZTwdifaQcf/VW/RGzGoAgAAAAAAAOOC54aQUfGT2K0rozFKsoTnrJSqV+cc/396VwR7610zyckhkxrD37VKlXs69vCr3viNdWoUn2GU1j1b7womiFH03i9s/xq6r2z8Zd9zJWR08iiW7V8kipXMOUY9/bV9DDv4kmlHZGiOHP0rETY82Vg5/Gg8SwAAAAAAMAVwlC9Dep+gxu0/ONJT1giIaqw6lc3UuP2dUQoO1bt2JGcHLyXdKztOyKY01bB1ojuE9H/QaSV7MHYMxxfC8c9jQ6XNba9F1DOWwQ5R9Adp14VxDs30qsUfgw0856VthC1D+JhslNI+ZXYf09kAAAAAAAAwIRYuWhHtb0h/yOIGqZPtpqVXYr9XyPBjxtHVERuhSwpDT6VG6wfJELmqj1eZ1wsmtuXJa3o44b+pgf3B0UZowOjkl5+9p1n0v23ZwZbsBR+bhZ8pGYlX0r3vGF7aKpZfRc/vxk5zjFpFGUhOuM2w/bPJYHmBzgYAAAAAAIDxwQs7Ctt/LzUuf2+VKtvVCEinBqj07zbHsBij4ax9cq7orRFOeB/33HdqNOcHeMFA/14+vt61K+nprz1hNlfJHw+mDN5K9/TaMY2A0LOJ3fL877FxqbNoIye9ATJW7h9tlCYtatFJ6Z/HozI6GwAAAAAAAMaHYQdFalw+olaHzxj9YLcvNendjf6Uk/7/9iwbOSTxS1cEe3PUKL0+Slt+SlTPe7ST/r9+LMbPTMLGm2mXP2Q6wc/puu/gRnfi1kT34FYOozzaPZgthKw+nQyV0+m+bhmLYaFCGbvV23K2v/Ig6T1RZ9MEj3aR0fE5ejfuoevPzKdN2LUv1v2zJf1X8po6OjsAAAAAAABGR02id/wv5ku1u/tWdXDvoQbvEg5L7FbOtaR3+NLBcx+ld8+gvrBPhiY1Uk8z3crWTqub8yiLXt3+SqMYFA/t0EieSXo4PLP03kWN7PPViACPBKVGg9ToUIkXrQx/bfZ7rx75Pswewg7eRHKJWrtmVGMlnlhPf683CuUP8fPT2TSx3wnVxwk3HKRnuiU2aLPyahWfDVwyhCq3GjL8b50VAAAAAAAAo5MvBodQ4/xH1FB9uNP8FJb8yvUcJeoKsaKyRO/aEbMw1Ee6/0cGzsMjRYziCGPU+P+PcIOPsLuY3n1WWGyHzzQd7yjLDa/n8MxZ58ui5mq4lWtEMfgAu4Tp3buK/HG1J9H9X2k6wa2dXPlaRU2Cl/7Nojj0Gp1NGwfJcx5ryOBE0t/JBk5rHh0lNoQeJuPp5J7SKU/R2QEAAAAAANAZs98/gBqR58STpUdofPLIgvSvpsbs2/WuHeGFIIXt/dQqkeGTGpFolcQ1jBrVX5jtyfSLimWDru/C2CWt8zmrEQKnulnY4QldHFJ5ofVRXgAy/IFZqnacd9QkdM15DnzgVM+37M6T69k4Mxz/kyrsNI+IZeWVKfFiofT+nJc7ZsjU2QEAAAAAANAOz8XIHVNebDqVgA2VkSbSk0GxkxrxV4ui1z+ayxM3ZqlBumbEOSos3DhevZHD2Z412+FsjVL12XQeP+6LI5Flny8J3wvWoev6PUfE6lb3L4au5wX0zP6orinjWtqEr5uEnt0lQg4t1dm0MThY382SfsG0/bEZQSnRrmgP0rk5mLcCAAAAAAA6knPKh5lOsN4aqD7MUbhaG5axNOaT3EwNzE+RcfMMvXsmuZXlxws7XGm6lYdGC2urtjvRjaYM36B3nxXyy9fsKRzv02xYjTZSwCMD1EC/ke7L+zkksM6iKzELwf8zZXDTiAZjiyg3Pye6Utgju/kZRe/N9OwuVRPyx+UKFhtE9H/IxpTODgAAAAAAgGFyhaEXCulvpAbn5pEmXutJ0TzP4DSe16J3z+RQeeITRbH8AcrzOrVWSkZ+icQRxVSv/NdnO5IWXdubyMC6YaQRCHWubvQINf4vEcWg43yObuGAI9fuYTj+R9kYVIENRhgtSgsbNnQ/ruDgAgvq2RPsmUNcb18yUs4ZSzjkVmGDUMhgsyh4Tu795cfrLAEAAAAAAOAJ0ic+VsjyD6jhPeIEaTZilHuYW/mDKPpv7BnsbFSwO5Qh/VdS4/gXo7p/kahFIZ3Kpbyyus5iVuCFLNkNTrt2NZ8nNfCVkeKEW0wnuJCvT+82JxB29F56vnePNsKVFjYiyVjZnpOe7BQNjDm8VH0c5f8pMmTv7xTlbSThcyKD5SKzEPbpLAEAAAAAAFiwwOIedzt8cLT5BuwSRDp3GE7wmdHcv8xS+SDh+CdRY/fBzi5lsajGrVvZLuzwK/nltSfpLGYF4YTvsdzonuFRFXZ7O4OkRsZa5Tdm0f9kfvmaWT3HiWIWy7xezv3jcQOLjbPKZh5J48hoOqsM6gs50IIp/djNbIwjN03ihJuFDNew66DOFAAAAAAA7MrknPAwjug12qTrZFK9cKLzyKh47UiToVV0KJ5w7VausdScj5Earhxxio7tVP6es/23zPYEdQ6VbKzwXymKwceNgvcJqxi9bORG+tyAR89y0juKDIJ/jzYPp1XUYpdO9AuOEqezyxxhOfioU/cyZXBqHB1tYu5glh3eI2zv+KVHrt1DZwsAAAAAAHZFeBRDSP90vfJ6ZgMyET1X5T5Dht8drfFuFfxeahQHllvdMdpojeqFdyvbDDs4p9etWDoLMA2IQvha4YQ3xM/Eb3sWHSUeJfm3ScaOzqoD9YU5p/J6YQf/HM/oTZPQsWj/v/bJoGP0MQAAAAAAsAtgyPL7hAweVMZKVsMxJXri9O1Ceh/Ru2fCkbSMYvRBs1S9frRJ9UqciBun24yif9pormVgcqhFOWXwW3qWO0cKotAqbHhoA+d7o60jI2T16WwAk9Ex7jDGSshYieevhOf1FqOX6WwBAAAAAMCuhOV6+xrS//mYDAoStZK5HVxs9K9bpLPI5FC5YT/TDtey/lh61/VK9lsob0dnAaYJsxA+iwyJs+IJ9uObU6Kf/00kb9LZdSQnh0wybC6d6OiKcjl0KjvIsNrYK739dLYAAAAAAGBXwbDLy6nh+rA2FkYU1rEGqLHqRN/kkROdRSa9Re9lwvav61t9ZmZerRK7oFWuN9zwzToLME3wnBIyUD9H9/v+8c5bYeOGDJXt8QT4DaOOgIli8AEyVv6j3Acz8xtFkshrMgh63eBAnS0AAAAAAJjv9Mof7iek96M8NQatMfSwq4X+3OodRtFbzZPndTbtLKvtbhb9z8Y942NwM+K5EDxHQQaXmY73tpHW8QBTQ04Gb6V7fu1ERj3Ueii2fy0ZpO8ZbbV5dgczHO8bbHBM1GBR7mc8wuKEZbgIAgAAAADsIli2907T8a82HV5XJbuh2CTKoPDvYlet/PKLH62zaYNddkzpn0n628Y6J4Ibs9QYvZLO5cU6m65lSf/afTgSmmmHx9C9+JYo+h8e0XjrQl64PHgaGYeV2BAY+7wVFtZXUeOc6Ce5geiFOsvOC0UWNj6VjvV9umdbx+t21hCew0LGDhlJ1dzAUHJMAAAAAAAwH1GuQEVvNTU4bxlrjzePrFDj/GZeCFJnkwkv6Gfa0Y9Vb/pYVjLnhqiaC+H/NH9c7Tk6m66BwxhzGF26V7/ma0qvF6OMLGqE54qhnV9+9oiucd0Er2RPz9Gma7iLr6HxLMYkvnpmdD/uN+zwszrLztTrC9kIpX0uHMvCoJ1EjdTZ0Q76fz3msAAAAAAAzGMOKQw9VbjhCWapun1MxgobFGp+Q3iBZQd5nU0mi6lhSkbNX/vGuEK6VaLGqxNto32+02MPdY2xYhT9lxjSv4jOa4tqYHMDvfXcKV040VZR9Mo9pepT9K5zgkUD0f6GDH5pOdnXNrI05pLcRffpg4OjuIMxZoHeCxmcS886I78xin4P6R3ckB8IDtFZAwAAAACA+cShxfLzqKF5bt/qTdmNwhZp9GrL4Oe5/vJhOptMhPTfLuzw5rFM2meJDYHoLlP6X+6GVcvNfu/VdC4XmE7wyGijAHxf4lGhsMKR1XQWc2bOjZDeu+g6b53QaIcaXeEJ9/4fcs7I7wSzbFltd6PovdmU4dU8OjVe97NE+Fxp353CCU+fawYiAAAAAAAYA1bRe5lhB5fHhsJYetXjhqkpvVp+efA0nU0bvPK8kMFHSPe6sTaAWY/2udWQ4X/rbGYFNpSo4f1eOvcb+1aNcVSI3dycaDu7sBmOL3RWc4a+FdH+dB1VuoZRF+7MFHon+PnRs/uJKJYNne2ILC6UX0sG7Z/G+n5kChk6POKVs6NPLajVd9dZAwAAAACAOc/g4G5mwXsbNfguURG+RjVWfGqQUkPWibZRg/w4nUsmh5eqjzOLwdGU5708ITo7v2ZRhoH0z+WGs85mVuCFDoUTbFRuRmPo9efGtnKhc6LLqeHcz9eus5pT8Bwkup6/TMhYIVH7sSuc9E9fbIfP1Nl2hEdY9DH/we/IhEdYaF865kNW0f8g56mzBwAAAAAAcx0OEUwNvtvU+iYZDcFWiaM/hZf3Su9wnUU2g/XdDDs4keehxI1Qvy2vtKgGpx3uoEbnqp7B2mN0LrNC3h56Dp3HGaYaLRnFgOMRhQE+92BD74q5v/6HcKIVdE23x9ftjy06XFocNTq2vbcQfKbnw2NzzTIK3itMGZzPoySZeY5J/J2G7W1aXMT8FQAAAACAeYOKBGaHD44lWpcaQWC3G+n90Dh67XN1FpmQTg81IH8/JhcfahirRSOd8EIVsniW11fh8MN0T3h9mC1xMIHW82UjphHq94cctne2DawpQN1znmwvbN/Pr9qgnnfbtY9BOKAC3Zu7DekXlg4OPkrlPgJTMcKijd2Heu3o4wcuX/MknTUAAAAAAJir9PSv3YcMilPISHgo7knPbgjGwtGXzuCG5A2GHSznkMc6m0xE0XsP7XMl6e9U81wy84xFhQB2os0c/nYs7kPTjWo828Gn6J5siV2i6PypAc0GleVUbiZD7Kc5J3i9Vp939JROeYopgxo9m+2tz2qswoaOcMJLcgOhqbMdFT3JP54/lZHnaNK3igxeGZzfW/J7dZYAAAAAAGCuQo3wHDXIa2rEZJQGotruVrZyIzYnR26A8uriwvYHTTu6Z7RwyNyLrkYvnPD3bADkl6/puMjkTJOTQ2auWP5Ab8Hv7XPnvovXeBAyWErvxyXKABjVkG0Xfq4cCtkoBpvGaoAeJM95LLsBkqH4kHLBy8h3RKHzNGz/dlH0PzzaivoAAAAAAKCLWbp08FHK9cYJr8vzPJSsxl8i1AjUk6evtaRfGDGsMDUSqXGao8buj9hQGc0Iig2Vyl2GDD7RDaMqYJhcIXoLhxcezeDMFPXOVNg1645eGXxkrG5yQlafbkgvUgb0eI0k5T6mQih/rff4YG+dJQAAAAAAmGvsVzrhccIOvjLWURXLDh80pb9utAX4egb//hhqoB5JBsgd+VEWg2QDiPLeyZG3hO0tQW94d/EGec5jLTtw6FndNdo7kiVsbNB7s1NI38svX9MxzHUrva5nmU7wt3FHJWsY1cGFRv+6RTo7AAAAAAAw1zCK6w7lXvPRVpePjZnaDuGGf8jZQ28ZLTRsbmX1eZYTnc1Rw9gVKCtPJdSwVMaMW7mcjJVl1JjdU2cBuohDCkNPFUX/NNOJHhm38UDC+5Dxeneu6P+PznJUelcEe9Mxv0XvyMPjO2YYz1txor8aMnqdzg4AAAAAAMwleF4INe5ONOM1UzIafVqUQXEGGSvVq82Cf8yh0nuiziKTg+SJjzWlJ7mRmRlFKyXxui6Ve+n4xx0+j1Yfj6NfzW40s6lG2MELhB2dze9D1rMcSdQaO070sCgGJ49nlXnloij9m2JjZazHDZVxTfvdyot66qwAAAAAAMBcImf7bxGOf+voBgVtdyv3GU7wGcv19tW7d6TPriyhBuOfVe92Rn6J8MKSPKpiudHpRqn6bL373COOGvYCIYO1phtdxQaYMu6oga1HBE7kMMhae+5Sry80iuH7yQC4f6zr8aQl3ic855AxvEMJh9nhM8noGOJ3ZTxzV9Sx3MqNQvpv11kBAAAAAIC5Ahsd1Oj8v3g+SedGIDe2VcNP+mvMQvgsvXtH2Ogw7PAUNnBGc91hY0YUgz/2HuMdrHefUxhy3StNOzqRrvOBrOAEyv3NjbYKJyhbct3z9W5zml7p7UcGwA/Usx1pNC5LSJ/euUutcYR7ZrfAXDE4XtjhfWM/nh5ZccLrctL/33mw9g0AAAAAwK7D0sFzH0XGx+fUPJRRIjzpyfE/M1ePbqgs4XkNdriS8r17tJ53dgsi3Rtyhbm1TskBR67dw7L9t9A1blBRzkYZlYpXtffPzq3c8AydxZwn5/j/v703Aa+rKvf/KXqR6wXxXmdEQawW0+bstfZJoeJQLo7oVXHo9QoqClJIzl5775MO4FWJgqiIiAz+lT+FNmeP55ShDA6AWgVB4IIIDpQZGctUKNC5TX7vu/ZKaZN9kpOpSZPv53nep2161to7e0je71rv8Hl6fh4YbDiY7qPjxk9JFX3CTNUQwo8/R9f70YHyql6yUIsV240eLargc2YaAAAAAAAw3plTq71MsrPppY9z8nu+s5ftCrBZKrqZnL6iGV4XLmNMDuyXbC/9m3Yq6zqy/PW4ixzWB3QfjJ2I2R2Ld5cq+BGv8LMznP/9vWR6V4rFih+fsf8JtQnTTV22VaaSILhmoCpvvS0LJ0z+KVTU2jSn8d2OQin8LxK293EoWKMCiTvv03H+2lwKbDMNAAAAAAAYz8zuWL57lqeS3KrDluo4fjrEx0/X09+vtErBIWZ4XbgyWMGt/A93KieHcks9R14LIHJYhZ/eYTnBcQN1vx9P7FOu/qtUsaLrsqbRfA39OS99SLiRV5w7ccSK5S1+teVGp9N9fpF3jvK+91zzSfy60caCCtoHU55atAYzhQpvGChkscf0c8bCxo0vtSFWAAAAAADGPywoZKnyWekl19nlWn1B0ZOj4icx/b2Zk8fNFHURpcqHyCG/zfbiLp2nkTMvW8uCZTRvdUVBRZ/gcCozfCehY1dLhT+h69eVibywz/e3rZmQpedsL/zKLBI6ZpIJg+WEX5FusqqRHaYeK867hEXEShK1XzDTNITtVQ4i4bGi0aaU+hn04jUkcC6c2bb4jWYaAAAAAAAwXimUOv9LuMGd5MSRs11HUJATzs4nOaJLuceFGdovdunCZnLc/6xLEOfNaSzLUQkf21mrMxWOr7xelIIf227yYrZqn/99tixcxrtHK4Ubn9HcQPjczkn3lBmt0Wz6fv+ciZVGQrNM0rsb3S/98Etc3tpMNiDcK4XE8I3Zc9vYzgo9yy/Q8zbPTAEAAAAAAMYrsi18P4mE++vmqJBI0fkEXvKEcMKzZduifc3QunAfEXbGpZdexTsm9XZUbI8cVC/ZRM77rQU3+h8zfKfjQHXWq4QXnc07TzpMbrvv0zQh9JObLTeaax23eD8zbMLSomJJ1+P2gUTqtmaXUxKswb0knBsvqtDdPaXZTz8ovPjeRsPvWvhzKvybdJcUzCwAAAAAAGC8wc0bi17wBdtPb+8vR6VlAfdDSR4TTmMd5DmkjHdIpB8vJ8d9c1/nPTP+uulgf5EsdbZwE0ozxU5H8YTaXhYJOXaYWxZelgkWFa2k73Mx2WfNxyYNzU7yPvr+byYxuqW/0L9tTeecePFVjZTA3hYS0C49n6aLff/hd7zrxUbP8g+Kcy8f8FkGAAAAAABjAPeWKKjgNOHFT9l+0pXbUM/X4TKbOIzLVsGHzdAB0dXEuKu4n9bdUWFhpMN+VFCbdcz5E6YzPcgQbjrTLqc3aKFbRwRva1wVjZ6HDfTcnEqiteFiA7octgovFG60qZHj6N49brRCekveb6YAAAAAAADjiab5i98o3OBc7SDWSUrmHQISMRtsN/5u0a29lfMQzPC66PLEbvxFchqfrNudnhxKvYJert5nqeAbsrRoUKvoYOdAqspHSXis1OGDec/BtsbPBFeB8+J7RCk8YjAFB4SKZpNYuU56yYA7OFyZTItyFX6/ODd6rZkCAAAAAACMF0gg/Dc5h9fzKnZeeJbe7fCTzcIlx1FFXzPDBoQ7sAsnvICcxqezcrV1QsrmX9JNzuV90g0+YIaCiUZHx65cxpmeocf085TzHGxrWmR48WZLhVfbKphlZhmQYsflr7TcyleFlzyYiaJ+dlZ6RLKKbpbzwvdzTpWZBgAAAAAAjDFTeNdDeLEr3GhjvaRnvfLMXde9+BwWH5x7Ysb3S9GJDqB5f8uN9vLmZcsa/qXP0edS4QYzzVAwASm2R6+Vbvgdu5w+20ifFdtPODTrOcuNvjdVBa8y0wxA95R3tYX7kvA9j8V1vbyoHuOkehJOq0ms+/tPoJ42AAAAAAA7PcLt/Bg5g3+UXrIudzeFvka2WbrxTcINj2lUpHCCvuVEDjmbfynOW5rtyvSam00LFRW9SM7oV7GiPfFpXnjxPtKLIt7JGGhnhcOy9M6Kim5rpMFoD7NnL3+55cQfJwF8b90qdsb4HPTzSUKZu+s3EtIIAAAAAABGGS4xbHvRAnLWVuU6dBy/T46iUOFG4YRnHHz0soY7xnOfFRI2F8iyDhvrOzcZ570Uy0tfpOPUmhH2NWko+JVDSRw/knWU7/tcbGf0DNJn11o6sf6WhqvBCVV9HY3//1kID7irsoCefT+5Q5Sj2Vzq2EwBAAAAAADGCqGCzwkV/VOvbOckHnO4lw4H89IlHJbF1cHM0H7h8sK2Fx5re+lNtl/bkuso0vGyxojhCzR3mxk6eWlwp2oiwM0cScSezc/dgAnvvKvCIWAqvK7gVmaYKQakaU7HbpaKjhRe8tRAgkj3XvGSdcKLWjmXxkwBAAAAAADGgoIXfUS68TXkLL6YJR1v77zp6l9+bZPw4j9xg8KGw7I6une1jkv2IwH0syy3JX81W4f+zFu6kUTQudwYkMeZGSY29H3OPmrx7uQUz7FUcLX000e4dw1fDzZyri8rONW3mU9PWIpu9F56Du4aaLeDd1RYzAg3etR2wq+Y4Y0wZXo5tYQbL896A/UjiEgI8fNO9+Nn+5TPaLjCGAAAAAAAGGEsJzpQeMnZdvvS1XkhX9kOS7xZuOFDnGRshjWMdMOF7FhKN79EbCaCqhvpM7cJNzjKDJvwWOUlby6oqJ3EyfXsPOvrvPW6hPrfugmhin+4Mze9bISmtnP3ECr8OX3vnP+0zXXoa9kzFL9Az8u53FDTTDEgM9z4DSRUfkBiuIue9T7zvmQkhrRgCn7X4kf7m+EAAAAAAGBHwYnwLV51GomQ73NFpHohMey0kVO40XaiBVwVrNEEY3auC074GRJBV8pyurleZSe7nPL8a8hBXFj4Is8/8eGwJfrezySH+Z8tC5fpnYLe1yXbPYi7pIqipnJ1wje+1M/K1tDD+mIl6yKfrpUqvNQuhc1m+IA0lc//D6kLOqT958OwECJhLlV8M/dhMcMBAAAAAMCOgEUKr+iTY3Y6OWNb6jmH7NAJN15jq9hvalv8xkZFyuyO5S+3VfJ24UU/6y+BmeenY2+QbvpDqy2ePhlyAjgnQ/rRJ+i6Pli38SVZUe80pauFG4bNXjDNDJ+wWN7i/YQT/JpzUHTjxZxrwsbPKj1Pm6WXXmWr4MONPpPcKNJyuOFo8he9o1In/EvP71e3CD/5g+UGn260sh0AAAAAABgu3d1Tprcmb7GcaAk5Zl0cSpMXkqXDwLzkMaHC+eK46B1mdENkXeij08le0AIoZ37d3b5c5f9fZjnBx83QCQ9XQJNuWJZ+9a6sOEG+U66Tuv3qGvr/7zdPkhAkWQpPpeeNREh9ocLPkhbQXnILlx3e96jFu5vhA6LLb3vxdbJc3ajFec78/C60LLiUBcv1si34AAtLMxwAAAAAAIwm3HiRHOWreioo9RUpMTlqy3g1/07OSWluvWBQTnK2ch18j5xNDuPpynMIs7yUZD2dx5/pc580QycHHR272l7g03V+iJzurv5X9vX/fW+q+uWkcJalij5B9oTeTcq5Jj2Wiej0IcuNP827d2b4gDSXAluq8KZ+hRAZzy/c8F7LD99jhgIAAAAAgNFi9lEdu0tV+ahQ0T+0E6wd5O0dNv66Xk0upzdaqlKaqcO9Goe7jVsqPIGc71tNl+/t5tfGx+USs+QI0vl8wgydVFhO+BXhRqu1YOt9fci0gOREeo/EjApPznKDJj4z/Xi6dJOb+guJY+PrJlS4gYTu8WZoQzQvDPah5+5XeZXtXjKzA6jCu1k4maEAAAAAAGCk6clH0SFcbvg854vkhXrp8sHswPnJpVwud7DOsSwt2ls60XHFcu2WmQuW5R6DzVQWu9/2oo9MxrAay1v8aroPx0g/XcmisPf14evWIyLpngWyFO9thk5sOjp2bT4+mEbXoNoyn3OX6pQq5t0QP+kiEfc0ie6TOhovZT2lWV28j1TxIh12WGd+La79ZLNwk99aTnQ4clQAAAAAAEaBprbaHpaXHEJOXbI1qT0n7EVXQfKStZYX/8RywvcMNqm9pT15i+3FxxbLS++aufDyPvP3GDvmwo1uEc6SwwZTWnYiMbPU+RpLBd8mZ/hhvbK/zf3QldG0kxw9I1T8dS7b22iy+ESguXRhs+XG50svXVs3/IuuVyY00rulE5b5eprhA1LwKgcJNw7pOq+pt6vCu1laQHrplbqpJJo+AgAAAACMLLw6TQ7vt+xy7a8zF17GQiTXMdNhNpxP4iZzm1sHn7TN1b2kG5fJsXsqb4eATTt/WV7BVYVS+F+8q2CGT0q4wpXlhv8f90/hfCDbS7bQdeoiJ/oqqcIvDeU+TAS4upmlwoSeE73z1/s56rHsWYof4p2/wSTTF1Qs6Z24lkQgXe++gl0b72hxbpAKr5Zt4b5mKAAAAAAAGAnY2eWdC9uvvpjbM4JX8c3KNH32moLqlJwEb4Y3BHenby6FzeQsnib9eLOeq/dxyDifoFheyvkWiaWCDxfnnvdKMwUA21GcW9tLqKjW83zmPU9sHJ4lVPiUdMLPm6ENUSh1vpPm/0O9Z5VN/59ffUq6yVkznOgAMxQAAAAAAAwVFgDSjQvkvC2V3BvFS+pX3PKSzfT3Jy03/k62uzG48CJdfrgt+ADNnxY5n6BunxRy+rx0nfCjM2eUOt+NMBrQH1w2mwTKIt1fRz9TYZ9ninNL6BneRM/wb203+HSjz1RWja5yOD2zy+sWeiDLREz8Ignw1mIHRDUAAAAAwLBodoL3CTc+Q/rpw/XCrzjUpTjvEnbQnhRueKXlBYeY4YNCN4r04qPJWbyR81HqJ83rXhSP0nnN45LIZjgAdSm4ne+1/TilZ2tdfg5JqAWGySGpNXvVaYMRv1xuW7jR4yzic0MhsyIGW+gz93DBAzMMAAAAAAAMkilCXfA64YXnkJP1hPSTTXq3pLfzRbbVufPT5QVVabX94E1mjkFhq2CWVOFPiuXao7rXSs6x2DJHMrpZd2CnczTDAegXFs/0fP2NxW9+d/pYC2MSv2ssFXYKVW342eJdQEs32kzW9xumqHcBk2qhLT6oOPe8fzHDAQAAAABAIxTadPWiDttLHzTlfnOtpxSxcKOnuTyxVa6+mXNLzDSDQpbC4+mYf7T96rq6jh4di1fChRNUeBdlsjQqBMOHnxXhJIeRGFnR764g79SVq3fT348fjFCxnCUH0hwxiezniu15z2+PCIo2kaA5f59B5mwBAAAAAExaZh+1ePcW/4L9hRNeIN3wBemnm/vdQSEBQ38+INwwHE7oVdGtvVX383DjVeQgduX1n+DjSS/uomM9LVWgdFnd7slTVhcMH24WSiLhFH5mi1ymuU4yPYtveh5XNLcteb8Z2hDcZd5ywrtzi0vwvCRSTLjiLcKpfLm5Nfp3MxQAAAAAANRDesEnhRcFdnttZX8hV+xssXghR24Lh2hJL3r3YMq3bosOK3PiL9Bc/+zZmenjPJodFOknz1oqvNpyogPNcAAGRVP5/P8gER7ys1ZPpHCOFT1vzwovOdfyQmGGDsjMtsVvJHFfln71Lp4jd376Ggturgo2w1mMnCoAAAAAgHpYXrKf5UdHCi++ToeqsAjhnYveDhYZfz1zwNLHhBtebrU17sT1ZnbH4t0tFf83iY/Y9qpb8sNkeGXbdLL34puFCk5iR9NMAcCgaOqo7VZwws/QM341CZGu3GaPLCSy3ZTnbCf8ihnaENzdn+ZYppPl64kgvQNZfVC4wYlFt/OtZigAAAAAAGC4hGrha5W3CSf6ATlPT0o/3Zhf/ciYcd64HLH0oh8JVTl4qDsojNW2ZLoub+zFj7FAqSeMdF6Mn64RLp0nyg6D4TNFlMKvCxVtrPfM8fNI78J6EhuhUJ2zGy2pffCCRXtyKBfNe0MLl9LOnb9nNyX8h/TCQYWUAQAAAABMXNjJ71j+cqHiz5GjdCMJj6ezqln5K79s7FTpWHs/vUu44QXFYYSqcGUjEhzvIPtfchTXZaE3fUu36rCyzMnbLFV4nWxb8n6upGSmAfXRDjVfq+mtF75l2tGL9tRfBVuh52625cWR9Ktrc4W5DsviRPfwOeEEJ5phDaH7p6jgZ/p94o7zOe8Vv2/F8tIn6R34lq2St5uhAAAAAACTF+nGBUtFS0gc/IOdpfzVXmPkYLETZ/vxBnLs/mmpsHTAscGbZpPIMdMNGg5x4d0b26/9WR+fRUrOsbnKl11euoEEzE2WGy7EDsrANNG15XAmule3kQO8ka8tW3Ytq93kPH9jOLtfE4buXaZILzha6GINdYpD9IQZ+klcdML3NM2p7WZG98tUddYrpBt8Ufrx8mK51pU3v37nvGSz5UZ/t5zg42YoAAAAAMDkY+b82hulCr8v/OQGFh79hnaxeal2prJKSOkl5Px+fjBlWXvDwoadaO4pQQ7001kCPguUXivNvPLM4ohj973kQfqsJ1TQZKYBdeDry5XP6HpeS871prwqU1wQQajw/+zShc1m2KQla1YaVW2/ujqv7DXvpJCQ4CaMD1lO+M1d5tReZoYOCFfuEm54hhaJdRYBdHU8L31R+OH8g74ev6HRkDIAAAAAgAkBr5yTk0XCIPmVXa6t41j5PKdpOyORYHY5Vlgq/Cn3TjHTDZmCU3mbVNGP7HJ6W7aDU2cHhUQROXab6e9P8LFnljpfY6YA/aBL7KrgNOknK4rzlhoBuM215XvKeRLl9DHpRYuk1/kuM3RScqAKXiXdyleFlzxVrx+QFulawISdcl6472B28+hefM1W0e0kdDblPet6kcBP1wovvgq7KQAAAACYLEzhPiJScUhL9Cu7fekzLAx6O0p5xjsY0q89J934JtuN5mZhLkNf5eXwF+FULKnik6UK17LjR45y7rHZTAjaI0JFpxXczveaacAAFEqd76Tr+1O6dvdnq/Tb5/nwzoBNApCdcnKg04NOSPYzQyctnBRPQvhm4Sc6NG7b66WvWblGYoIr3qXXStV5dKM5UXPm1F5WcCszSICcQ/djS928Fzom571wGCXCGQEAAAAwYeGQn4OPXrSncDuPIOfnWtuvPjGTxQmHUPV2knqZXjEuVzfSZx+WKjrLOi7Zb9+jlg87f4H7mpAT9gvpJY/3V8VLx+77Ce+gPC2d8Hwu58rOnpkGDIDtBO+j+xbTdXyCmwb2ub4sDv20i8TnEyxmLG/xq83QSQuHEQo3/i6J+MfzegPpkEQv6aLr+iJ99sdzOhrLS+mBxrULFa7KQsf6voP6nfOr60g4nq17sqBBKQAAAAAmFt1TZFu4r6WiI8kB/Ss5os9nCe/br6bnGfeKsMtVcl6jF8ih+jU3Z5xVrg67F0lTW20P4XS2CT+9LFuRrpMDw86bDkUix9pP/ym86CRbBbPMNKBB+N4LL/4dXes1LTn5KJkITDcJL3xUeMFJXGXNDJ208DWga/NZsify8lLYeNePn116N4IZTnTAYIpGkNj+DL2Lv6b3a33e88/3hITjepr7VuEEXzDDAAAAAAB2fningpPLyRlaoVfLdbJufr7HtqY/q8N/Yu5Bchs5Sp+SpUV7m2mHBa8K0/mUpQpWZufD1Yzyd3OyHZzaRuEmnP9yquVdOulX+AcLNym03eh/6Rr/la73Zl3soPd1ZifZT9fS3/8Ch/gl6Jn7T3r2b6Rrt14/p72vmxbYHPJVvYqvG5cYNkP7hXcBZWvnu4Qbn0Hv45b6IojeQTei5z/yODTSDAcAAAAA2MkwsetSVT5Kjs0Ftp/coxN/9Y7EwDsn/LkszCTmnZO7LLcyl8sCj8TK+szSJa+xvOQQ6Ya/p2OtLfYjmHQojQ5Bov/nkrkq/pxsW7SvmQoMgmncRFBFXyOBkjUR7J1f0XPPvfQZ+vcvWdiaoZMeWYreTddnkfSrz+RVRNPPZzndTJ/5p3CD/6UhgwrJspxgAc3zon7Wc95P3vWi/1vLDVKlu6SAKl8AAAAA2MnonmKrJW8XXvRloYLbybFZpR2cRoSJsSwpvvo8iYi/SycsF46vvH4kVm9nd3S8fFpp0d7CDc8kZ+t+3hmpt3LcYzq5u1x9QXhphcsbm6nAMLBU9G26B+RQb/9MsGjRIWB+egcJ0x/axwZvMkMmPc0q2IdzR+jarM6tfEcCT4dNqnCDVPH3B7vTR/fjGJrjJroHG3jnsvf8XImtWK69SO/N1bIUfNIMAwAAAAAY/+jYdi/+CQmSR0yJ3sxxcsM+Tk+eZeIkXUN//6NwgxOLJ9T2Gkzfh/p0T+EYfcsJjyXnd7ldrq0aqIqYjsPnlX4vuZvGnMdOopkMjAC6WaYKL2WRyPci2zVLV9HXbucmg7YfvAkFCbYyhYtDWE50nFDRM9muX06CO+d38a6gl/y4OIi8FA7DK5Q6PyL8NKU5uvKEu839iMhIzDxa8CDWAQAAADCOKc4975WF4yszyLH8Ojkv95KDtLrREsKZxXqHRecheDE5QPHFUsWqOJfEyYiQhaQUvOgjQsUXkXP3kK6OxCFnuefDYTNZCVz6zDrtMDvJZ2Ycw03swKiC0rYDIpzwGBIp95CYyy1FnAm96lrhRYEoVT5khg0MXXsW4TTuZ1rk5OS8ZPNfzCGPz0o3PH4kilYAAAAAAIwYnBOiG/K5wbfIkf8FOTS6IpB2bPpx/ntbluSrS/mup3HnkfPziZFuiEgOVzOJp59LL71Dh23Vcb4yy/pB8GeEG62xvPhUrt41Vf0SScJgPDCFBPzR0k3+SGJ7g51ThSt7D6sv0t9/RwL7U2ZcQxy8YNme9K6cTePW6vc4511mgW+XL3pceMlJ9O5O6iabAAAAABgnNLdG+3PSMzkyl9Ofm6SfbtZCo5cjM5Dp1Vhe7XWjFfTv05v9i/bnhGpzmBHB8hbvRw7dT0l43MZhW1z5qPd5bGecHM/Gn/OTSy2n8pUZLnZPwPiBq3UJrzKH3rsrWIzo3cdez7EW2V68gQs80PP/UTO0IaZx3yIn+gHN8wCXM+4r6LmoAb27XvUpS0WRLMUtZigAAAAAwI6Fm8jZKvhv4YR/Em7yFK/e5oWZ9GseJ/SS08M5Hn6ynsRAwOEixY7LX2kOMyLwDg8LCxJRZ9Bx/2a3c1J8ToLxtsaJ22Qmsf8WSwXfJmesYKYEYNzAIoLexQ8X/eoVekcjrxodP8+ZuPi77cSHmqENwcUpODGf3tVb+L3pI1L4PeZ334u5X8q1wqlYZigAAAAAwOjCq7XTVfJ2ywnL5IjcSMLiCc4xsdlBYQdoW6dlQIu7i1yFqFxdzfkq0gm/abXF0wvzKv9mDjci6GaMbvQO6Qbfo+PeT47UGl3qOPecjJlwlpYFunLX/SxsCoN06gDYkTTNqe0m/biFBP41Ovekzvuoc8JU9FfLT9/DCfFm+IAIVX0dvQdHsFjXDUv5Hdl2bvPOsHix3Oh60RrMRB4RAAAAAEaN5tbo33UzNxWeI9zkRnJ+NprE8b6OygCmk87NrgnN85il4p9wxS9zqBGFxQk3uKNzPJ0E0fNkW/JKp+aZ7tHhp6ttLwpsFR1ppgRgXHOgCl5FAuF0euaf5J2U7RcOsveVFwZItF/FPWaKcxvfreT3iQtM0Fwr6ha/oPl5F4fmv1a2he8f6QUHAAAAAExmuruncHlXFg9CRZdJv3qXLv3LJUZ7h3g0YixkSJzoXRM/fcBSwTXkIB3OK7OjsdLKZVWFF39BlNOf0XGf7yl1rM8j7/y0ZTtBWjzRv203TqUTHTfSuTAA7AgsN/i0dMP7txUppnz3c0KFNwinckzHLoN797L3KjlMqmiFDiXL2anh96zIuyx+erXlRYcX5543QlX4AAAAADApOaDU+RrLj6eTc/M9cvBvIUHyYiZMBr9b0mNZJaHalmwXI7yGO7E3e8E0c8gRZd+jFu9ebL/8tcKNTuQwNHKSVuvz59VjbfnnyKZ3dvTuTtpN3/tFllv5KpLiRw92dqd+9KxX8DNH/0RX8lGE81QKbjpDuPGHLC85pLkU2MPpKyRU8DmpwrvpZ8Jmfl/6vEucV0YmvPQ3/B5hJwUAAAAAg6agOiXHmJOAuJ4cjEc4jl0763Vi2Qe22PQzSbbortZuGJMdX5h38evNIUccHYLiVA7lnBESJ88JPx2wQ3yPmZCzLj5vGv8r+tr/yLZwXzM1GEFYRDa5tbcKJzqTrvf9xfLSDRxSx1XVDvz6L/h+XG+Xw2bzcTBOsdzoq0LvpKS5XedN4YwNJIpusLzwWBoCEQoAAACA/pk5v/ZGch6OImdiMTnlq6SXrm2Z19huQz3TIVI9YVJestJS8SJRCo7ihNzZHR0NdbMeLNxlnBvFWSr4hvCSX9nlnj4sJK4a2PXJPlslcRI9x+KEnK7Z9rHBm8z0YBTIQgeDK+hePZmXz1Dk59BL1ltuWMbq+7hliq0CX7jRHbJc21ivD4v003X08+RWS1WQywUAAACA7eFKP1M5iZbLA3vxOXa5+o8srCnpyvIuwj4ORqOWlRlNsu7V5IxIFS2yneB92rnszjq4jwY6T0ZVPipUyCWKX6DzaHjXhI3PW+fFeMl9wgkvEm46c6TLHIPtsbxkP7367sZ/yMo95wti/Uz61Y30uTulCo42w8E4Qiflq+Abthf/he+X/jmQdx+9eD29n38mMfMxMxQAAAAAk5kZTnSA5cQfJ1FSI7tHO+W8a8DhW0PMK9FGY1ngZA0P401Cxb+2SsG3rXL1zYOpDjQUmtrO3aO5VG0mUXEBfR+3FOfpcJJs1yTvXHtZz+6K7iZP420VnWa7UdFMj1CUUaI497xXcv6RVOH36ZlZLf1kc97Ke4/p0CE/IZES3UOf/6KZBowjrOOWvJneww66T3eY6nfb30fzc4L+vkm44U2iPTnYDAUAAADAZIEbE+pkd6fikGN3ATkFL5AwyZoTakEyDFFCpldK9W6JDqP6u/SiRUJ1fmragmV78rHNaYwalhO+x/LibwoV3aEdHz8d1A4QCyoa1yVVtJbm+G2hVPksXad3mOnBKMN5QpYKr5Z+dWVuT41tjO+v7rXjV28nJ/iMQil5p5kGjCO4cSt3nLfL1fu4zHCfe8r/7vmaCq+x2pZMN0MBAAAAMFHhHYuik75HOPE8ctSvJ6f9Yd31mfNBeq9oDsniLHzLSzZJP1lNf4ZSBaro1t66yy6jF8LVA+evCDeYabmRI1R4p3STZ7PqYoNI4icHSe8eaaFGwkpFEXe95gaU5jBg9JlSPOG8vehefovE4XP0fHbVfz75mdP3ioRkeB8J02OLc2t7cc6RmQuMI2Sp890k9M8ulqu5eUVbRQq9s3Q/E12EYhTDPwEAAACwg+GdClmK9xZ++CnhRYFw4zuyWO+ePJBezsEQTHeI592Gdi4XGj9NDv3NJBDmClXZYSEalnfpq2e0RwcIFZwmvPDPdnv1hZc6wfdape3HsmTdZDOJty6yKzkHotmP9jeHAWMAOalfJ3vc9tItuSKFxSc/g36VHdqLdJgi980Bw6JwfOX1TfMXv1GUKxaHY5ovjwDdU4QTHkb3bYndvnTtS+/p9qbvNQsVFf1otPogAQAAAGBHQL/Em+Z07CZU52zLC79JTsDvSZQ8L/3qpmI772yws964w17P9I4LmXYuvOR5wYmtKjqFnAqbK2WZsxl1OJm/2Q9sDh+j87g5yy8ZSpPIbOeHxm8SXvJ/lgp/wiu3hS+iMtR4gMMCpRN+h3OC+grrrCu59NMV9ByewZ3PzTAwBJpbo3+3vOAQEvt/oOv7Aot2He7I7/tCus4q/K3OwxqGYOCiGDTPl0hU/oJ/LumFge3uaWZZ3lq03lKBz7tiECkAAADAzgALko7abrLU2SK80CWRcIXexXCTLVkJVg6VGL4g6TEdSqN3GOJN0kuvIkf+VA6pMiVed0gYBlcZY2dFOsEX6dgpOTkPaHFBzutQhQmJmw3CiZ61VHSW5ccft7zFrzaHA+MM3tGy3Pj3M7/+C91DQ+eeuMmzwo0u42Z/WX4TQoKGCofGFZ3K4bYXV4rttfV5Oxw6J8ivPkQ/W47m3UszdFBwZT0uD03v701Z/lDeu0vvZyZeHhYq/NTsjuW7m+EAAAAAGDeQIOkgY1EgVXw0/dK+TKj4QbtczXp6mHCXvr/oh2Y9Tn/mxKcPWW50veXFxxa8+CBzRjsMzgHh0rNCBafQ96n7mPTsmAz2e+7ZATLX7AlbxRfyiu7s2R0vxyrtzgbEyEhTnBu9lgTfD+i9+qt+R+g92/4dyvK06P+5LPBNXCrcDB0U0l1SsLzgRzTX/blJ83Sc7Fi1bjqfP4nWYCaJlFHpkwQAAACAhumeMnv28pdzSAX9gm4Tbng5/fko/SLv0sntugzuIBLABzJyEDJBcjE5BPEm+tqTdLwLONFdx6S31fYwJ7ZDYGeEu8rz6qkshZfS+d2V9SMxDlLe99CPaWFC1ywrG5w+KFT0G9sNPt2sgn0gTAB4CVsFs6SKlks/Xa13MXqJB/0uZSJlHf1cupYXTczQQcH5KPQzJi2Wq8/m5qPwcdnovbVUkPAixS4d3XhXAQAAgB0Fh2txyASJgw9xrxDhxb/RIVt+snGrk6AdhaE3S9zeQu1o8C9/3WfCT1+g+a8XKvixdlBK8d7m1HYoLIYKqlOS48KruDeTCFuXVWri3ZKhCTKTY7KZnKmnWOgVSuF/ybbKVHNIAICBw7xmljpfI1Q4n0T80/QOdtnlviFYujiGX9si3fgB+tyPuSGjmaJx6Fg0tpXe6+vo/cx+zvU6jn7nyei9XU8/G7/bxHluWFAAAAAARgcui5s5Ap2fYlFADvmtZOu2CT8ygqTXL+zhGM23NdnYT3mX5BEdKuYGR81oXVIwpzYmSC96t+1Gc6UT/pkckieyXaIqXYehXgNusqjzZjZKFb5Izs3PLVU5Ujs4AIC6cB6W7cSHCje5jEt1Z7u1fd9D846+KLz4cuEEXzDDB4X+GeiF59A7f79d5r5JOZ3m/bTbduMt9HPyQX6HTS8lhPcBAAAAI8XBRy/as+josrg/o1/6d8pymjVI5JjrEd4h6XEqdGgUCxIvXkWOwC9sL1rApYA5t2NObex6RhTak3eSAPHJLqLzfIHObaOuONbne2ncOPQkCwGLedX1PhJ9pwi382NYdR0f8E4hd/kXTjRHKL430blccEG2LXk/cgzGD80cWqrCH9LPp/tye5YYy6qo1e4lMXOi5cdDaq440wsF/by6RvqJCSnrtVNK/87e6WitdMLfDzWkDAAAAAA5sAPGK/hShSeTY/YQ/WLPwpe2/WU8HGNBQqbn9NMu4UXr6Th/IkfwNOF0fnD/ueftRacxZiuPxRNqe7W46QyponY63+XkkKzsaaaYt3I6GGNhY3vJFr3j4se/lir4RsGtzDCHxmrrOIArvlml4BDhx98lh/QZsVWQaiHdpR1Tun/cEZ4+jns2xtA9Op5+ftxCP0vW6l3X3u+dvl8sHmrch+YyoZKDD16wbE8zvGHmzOl+GQnWL9Ox7qH5Nup+Tb2OpXdT/So/IystJzz/ne3Ra81wAAAAAAyX5lLYTL+Iv2WXl66YufBy7ZD1/mXcuJkdEnYeytWN9Mv7ebLfkQA6lXNZ+Je4CYcYG8yuBfdmEV7sWl50M/2pV0m5uePQw7cy2xqu5sWbyR4nwXOW5UdHTluwaNBOEhhddI6VW/kqPZcVulfk8NYJY6R/szNKn+Pu8JcUnMrbzBRgB8I/N5q9YJpQ0RV0X7psN+7S92vbe0Wmdza8ZDN97jEuHcx9awa7W8kV9Kzjqm8mYXom/exaSz8XuvJKD2e5ctWNthv9gz47zwwHAAAAwEggVXA0/cK9kX7ZrsldmaxnZsUya5KYbpEqWsfVdiyvciqLAG60RtOP+cozO5UFPz6UnI0ldL43c7NI7chop2N4ooRNh4H45BS50Rqy3xZU1MohKebwWHkfR7AwmaoueJ1OunbjW0hIr34pZKi/ZyHWoYnCDe4QbuVD5DC/0kwJdhB2OWwWfjJfetHjOp8r5z6xaMlyvdKVlhssG2r4FS8q8A4MCZ0/mEWHzHodL9sdrq7iYhf07n/MDAcAAADAcOFQL97loF+4D9l+usXEV/cx/uWvS/9y+FK5up5XKfUvZi907XIwa6o66xW7dI99Lwiu4MNN9IQKTiKnokbnuZach009ZYHzHI1BmZmjZQEn7KbsnNwjPDqWG3yg2HE5HNdxTsGN3ktCOiLH8uFMnAz8PPDuGO+w8TvAz3zBqxy0o0tdT3Z0I1gVtEsvvdZuX7qpXjgqh2Rl72b1V7z4MtRCFJybR/fcp3v+SN28Fy2IdHPHv3OoLO/ymOEAAAAAGC78S1wnB3vJ3Ry60CekgZwzdgjo60+Sw39ZoS167/jplN2x64xj4jeQ43gECZEz6Xwfpu/jeV75zERV31CQwVvW70RbO8ekx7cJNwiL5Ow2ubW3mhMBOwlZjkF8q/TTdbnlZLe1rYKUHdHqI0LFFzaXgk+aqcCOgssA68aw0R/pfmzU72LOu63f+ayh4mrhxPOaW6P9uVyxmaVheIx0ws/QnDE3Y623u8znwblrwk8vk174Ga46ZqYAAAAAwHDhX6zkfH2OnLDrWhZc1lekbDVy2FS4Qajw503HjEGZ3O7uKcX26LXCqcyx3fi75IjcQw7L07xqyo4kOwwjVX2sqPsrpNrpkX5yNzm1Pxel8AjuEaN3jMDOCT1DvJMivCQgZ3Z9vWptmcCl+68d4fgR4UUnFZzKoWYWsAPhUuiyFL2b7slp9M5nBQ34vex9z/h+8SKCFz8nnPAqq21o1bwY/XNGhT+0vfRvOldN/2zZ/nhsWbUvnXt2smztfBefq5kCAAAAACOBjr92w5Cd/cwBGDgEpsf4F/XMhZfx35+XKjrLVsnbzbTD4gDuT+Akh1lO/B1yGHjle2W2o5M5kL3PY8jWs1o+n+Yu11az+CE7V5bjj9r+xW8ypwMmEJYTHWi58Q30rG/ZzuHdumuSPkvP3N8sJzzWOm7xfig/PHbI0qK9hRucS/fpzpYs1HT799eY3j0tL90k/eTXXP2Lw8PMFIPGdoL3CRX8gY65uljWQmT749G/e4SscOM7LS86nBcwzHAAAAAAjBS8AsiJ3iQEatkv+3xHYLC2jYBZT47D+duU3n2J2dw08pLXWCo6Uqr4+8IJ7yWRtEr3OGBHIKfs53BNx7NzWWDtZETXkkN6ju3FB/EKqjkrMAmwytU3k5PJK+YPcvUu+vMuehbOKzidn9FhQuhfM3bQtc92TsNjhBs+RO9tF9+jPoKh553msCs3fFT40dda/Gh/M8vg6OjetTi3tpflBAtorhe0GMkLK9O7bFxKPV7NizvTWy98i5kBAAAAAKNBczlsJoEQklhZO1JCpZ5lCa46IVWX9tQrk9uuao+QZQ5FNSsL7McPkCj5reXFx9oqmDWUeHUAwOhTnEsCxY3apJde1d/CCX+d3vEtJCieJFvUrIJ9zBSDhqsR2qXOj0gVXbG1HHXOMfX5+NV19LPyJqGiVjMcAAAAAKMKx+2Xoo/QL/7buXJNvZXL8Wg9oWC6EaMbPyu48pYbnCK9zs/v27F4d4Tt7JxwxTbOBeIQwFnlM/7VfBlMTHRBDhIoHyOxcLPkQhhZ7kef952Ny5+TYFglVdwph1nUoKA6Jc35Pbu9dp/eyc05HpvO3SsvfTgLbw1mmeEAAAAA2FFwUn1BhadaXny3UOGmvF/YY2282kkOzSbhxXdKL1pkqbA0vf3St+gGbmDno6NjVxYklhMdbnH4nxfdS/d3i23yEYrtNR2uJ1T04/1PqO1lRoEJQnHueRxu9XESJ6EuYFFvB8XsvnJIKP37d/Q8zB5udS3LC4+lZ+1PdMw1LXkljlko+Um2COIlv6fn879nuPEbzHAAAAAAjDVcgli44TEkXNb1+UU+hsZOC6+A8sorOS1/YEfXnDIY5/BO1/TW5F2Wir5N9/IZ20821GvYx5atdMd3FNzae8dHOWwwEug+Nm70S1murtS7JHVDrujZIDFhedHNwg3azPChMaf2sqy3UnQxzb2Jnr387vKezkXpFk7EfaJOaVYX75OVYwcAAADAuEcLGC/6Mv1Sf7b3L/kxtR4BM+8i3nn5PxJZRyAxevxQaE/eKdz4DLtcvZPvU17C8lbzYi1E6TNchesS6S4pmGnATkpT27l7WE74Hi6wQeKTQ7jyBQrvZvD9z3Yz/sKLJbZaMqyKgtNpfMENj6efCw/r3DUdWtYrvEw/c5zXlq623Oh6S4X/aYYDAAAAYKeno3tXLtdJv/THmYDJSs/yyq1U0V+Fir6Gfig7FssLhVTxT0mkPK7vQ959MqZDfXRPjGS1VOEvhuukgrFHqMrB9N5dQvf/Yd3Fve4OCietpxtIUDxE9q19Pje8HKWmObXdLKfyFemly+z2pRv1Dk3OcXWhD97ZKae3WG7lOzPc8xHmBQAAAEwOuqdYpeAQcjwezHMSxs64h8olWsQIN7xXeKE77ehFyHcZBYSfflCo8IGs8EH+veAdMeOobrb9OBVucBQE5c4Lv0tCJQfTvT2fFwu0AM0JteoxXRGwnK6gd7HDaguFmWbI0M+bd0gVXCr9+GkWvvWOzbsoJJw22F58juUFh6AIBwAAAACI7inkjM4kgXB7ngMxlsZ5E6YS0MPk8Jw4qzwG3fgnEM2t0f7CS36VhfNkoT3Zddb/foFFLP3/ac1OeBiu9c5PMctBuVL66ePFeeae93rH2HS/JC/ZRCL2Gfr36YXjK68fllDo6N61ye18KwkOX7rhKk7Qz0IM+4Z5cbI8i2Opwr8JP/pgseO8V5pZAAAAAADq06JiOR4FDIeOtCy8rJscq6eEG37X9gN0sG8Q7mHTXLrQJkFymOVEDq+2c/NF899gJ4crcdlc6tyNK8Ws10ldgZLtZl7Kn7lbeNFpvGBhphky3IeFnysSH9fonbl6VcS4wphf3UKfu1s40Q+aOmp7mCkAAAAAAIaObKtMFSr6TZ4DMpbG4SPcjV+40XN0fj8uOJW3mVMGYAKTVWITbufHpBteT8Jjldkly31PzA7KZhL5q6QKfsS7HyQUdtNTDQMO2ZIqXG576SqdEF/n+C0L6NzK1aeFl54j3eQDZjgAAAAAwOjBOxskENI852QsjStXaQGjwrXknP1cep3vMqcMwE5NsT16rXAqX7a96uU6z4N3MOrtoNDX+T0goXInvaenNJcC20wzZKaqX75C56G40en0J1frYhHU59icuK+NRZIK/mg78aHckd5MAwAAAAAwNmgB4waV3s7LWBs7TdkOTLiZnKyKPQKOGwCjzpzayyzv0lcLNz6Knt17pZ+s76+TvP6/cnUjiZMnpApPPqB0yWtGIlmdBYqtopNIHN3GSfh1q4jpEtfpBunG99HPgROnnoXiDAAAAAAY53A8vXSiM/Ocm7E0XpVmAcMx/EKFF3HfCXPKAIwpsi3cV6jgNOGnt3BRhHo5ID3GOSjSS++wnGSB1RZPN9MMj46OXS03mkvC5x7pp+t0T5ScY7PNXHg5C5V7SFR9dyR2cAAAAAAAxpRZ5eq/Cic6Mc/xGUvjxGQdOsPhLSr8BZ3jB80pAzBqcP6I7UZF3g0RbrhOP3/9NOrUwsFP15LQ/rtUUfus8vD6oPTA1cCkF3yS5v213qXRFbv67uLw+ZndlS46/hLu31OYV/k3Mw0AAAAAwMSDBYzkztYqXNfbORpL49KrLQuXdRc5/t6NlrMzZ04ZgGHBlbikG/xSetFKE0LV5/lj08KALNvdiP9IX/tsS2vyFjPNsLGc4OP03l1ql6tP6l4rOefAljVsrD5Ln73OdoNPm+EAAAAAAJOT4tzz/kW44THjTsCQ48h9YNh5FCq6kb72Pz0VmgCoB+8+SCc4zuZO7n4tyzHJeb56TOeHlKur6O+/pPfgCDPNsOGFgWJ7dAC9VxfS3OvofLbUCzXTzzpXGiun19Kz3jq99cIRE0kAAAAAABOPju5dLS86nBypZ3s7VmNqXqydS3bsyAnkPjVfZbFlzhpMUpq9YFrBjY8XbvSwDp/i3ZM6CfK6DwkJB+lF60mcVIVTsQ4+etGeZqphI1TlYJr7R7ZffdA0Xc21os/CJd5Mz/FTlhOWOe+Me/WYaQAAAAAAwKDgZOBScAg5hA/mOV9jZ9yA75IsAdoN77JVWEJs/8RmTq32MlnmvkRhIP3kYd6xMCGEdU2HV9FnpYpPZkFhpho+9F4IdcHrhIp+TLZSeukmXU445xw43JGT+aWf3kn/PrfoRAeYWQAAAAAAwMjTPWV8CpjMOeWVbeHF/6TzO7F4Qm0vc9JgJ0Wo4GvCTS4jZ39Ncf7Fufe9x3SPFD/dINz4joKKTpm2YNmI7Z4wzaWwueDE80iA3N1fDoruk0JGwqqLhPXpZIV9j1q8u5kGAAAAAADsaFpULIWnw7TyHbgdaBwS1KL7v0SpLMV7m1MEOwFcAYvEiWe78T1by/rWC+/aGv4VcZ+fP0lV+ei7j6+83kw1IjTNqe1G4vwb0k3+Zpdr6+uVGtY5KPR/JGSeJJHya07yN1MAAAAAAIDxiGzjsJ3oN3nO3Whacd7F3UIFd1htoTCnAsYpxbm1vWw/sOl+pSQ4dFJ6/fAuEi0kXHiHxfarz0s3PYsrbpmpRgzhXvgOU4DiTn6WdDf5PMFEX9P5MOUqi5ULWSwhHBEAAAAAYCfGCJi0j+M3XCPHkXdT7Pal99LfvynL1anmkEOiqa22h/krGEk6OnbdR5fTrjjSDW9l0aGrYuXdU2Nc3UtX+PKSO6QKzprZtviNZrYRgxPdSZx8nQTRHdkOSn7IGe+gZLsryfPCCf8kVOdsMwUAAAAAAJiI2H7wpqEKGB3yxaVo26s3kbM5f7AlYFmUFNrig4Qbn0GO6vPkEG/qqejEDjI3sxRutJH+vZirSJlhYJDItvD9UkWLpZfelxVGyA/tYuOkdBKdLEDXSy/6K437xAGlzteYqUaMglN5m6WiI+k4f2cBwkKELfeczA4KPR9LLVU58kAVvMpMAwAAAAAAJhtc1lU60ZnbO40cBsQr2xwGlL5IIuL+ggpUYV7l9YMtZ2w5Sw603GiZ9NPHddWoOk5qb2OHlQUM/53L4NoqmGWmBNtglZe8uaCiVhInV2X3i69vfYHCXd1NT5LNwkvOFk70Qe5bYqYbMTjRveAEJ9K53CbL1bo5KPo50+Fo8TqhgtuFEx7G+Ss0Bfr+AAAAAACAvrCzONwVdnKgP6GTsbm61ADNAxs13t1hAcN/ChVdYTvxoeZwkwYWFs0k3Oja/oCc+7V8LYz4qGMxXa9qd8uCS7qFn95glcKTLS/Zz0w3onC5YLonx9K9WZGFd2W5L3nnVWzPdlBIMF1uOdFxnFNjpgEAAAAAAGB0YEdYetG3yRFdPVCOxEiYDk9buIwc3xoLmN+MRiL42NI9hXdPbDc8QqhwBYdssfjrd4eK84o4ZM+vPk5jfiO88LBsqu4R361oajt3DxJNp9Bx76J7sYHLGvc5H31OicmHidfQOd1qOfHHi3Mvf6WZBgAAAAAAgNGFd2MsJ/wmOaZPZbsp/YQjjaKxI8/5MOw4Cze8QXjRHHOKOwWzymf8qy4trIIr6Bo+uTWPI+d77bEsFyTdIFW4Uqro2y2tyVtGq+cI5xTZKpmf5cX0I0hJNPFzoMVVubqUxn152oKR62gPAAAAAADA4NBdxzs/Jf3k2VwHdqzM7Dbo8CQV3Sbc4KjZHctfbs56zOHcIcsNvkfC6vZieemGelWyeox3lEjIdGV/RlcWvOgjTW21Ea/exczu6Hj5QW78BhJ+Z9OxnqBjbsrEaM55vbSDsla40a3Cjz6IRo0AAAAAAGD80tG9q+VFh5PzOr668bOAmX+p7shPjvidQkWto5FsnsucOS9jwUTi5Eq7vfpMv53ayVgE2Hy+87hIQXoPl/8teJWDzGyjgtUa/qdwojNJnDwyc2FWua2ecZI8CyfbjVPhBF9ASWoAAAAAALAT0z3FKgWHjDsBQ8biRYsHFT4g3Hge73qYkx4WtlM5lATRYumn92dlmwcIk9NiisSJX32ehEqFBNURZqpRYdrRi/bkBp90T6p0/PXSS7bUCz/jqmPZDkryFOcKCZUcbKYBAAAAAABgYtKiYim88PY8B3ksjcOyWGCQYHicnPlvCVV9nTnlutDn3kF2ivSrNxZZdPSXFG+sOI9zPGpbSATcZKnw1Fnl6n+Y6UaNgtP5efq+riQR9cxAOSg94oXu0TkFv3LoDtuJAgAAAAAAYDwiVNDEq/d9nOcxNk5q527+UoWr6PxOKbiVGQUVHC285BJ26nVi/AAChUOndA8SL3mY5rhMluIW7vJuvvVRoeh2vpVDtaSKr9va/4SESO9zY8vO7+JuEjIPSBVFVls83UwDAAAAAAAAyEO2VaaORwEzoJEoKM7Xzv9qocLbhRN/oalc/Y/RFCg894HqrFdJN1zIoW22X13XXwI/92Wh8+sWbvS87UUnkZB6V1OHbtQIAAAAAAAAGAq2H7yJBEya54CPF+NEfssNPm1OeVSxnOhAqaKz7HJ1BfeiIdFB55C3g2IaR87XvVluJEFzsmwL9zXTAAAAAAAAAEYDTo6XTnRmXwd9bI1DxLgbv3TDLrKYhYU55SHT3BrtT0LjBBIlv8v6rnAFsTphaLzDk4WfraXj30XjvlSYV/k3Lj1tpgMAAAAAAADsaFjA6MT3PCd+DI13N1jAGIGxTKhotjll3evE/HWXXbp3mcLiRjjRl0lo/F560cqs8WKtz5zbG++gpD1VvC4RTmVOsT16rZkVAAAAAAAAMB7hqlbk/J+Y7+SPnbFw4R4mPUKjXinhuqZzZC7tluX0Ma74VXDiQ823DAAAAAAAANhZKc4971/IwT9GqHBdrhAYp2Z2TjYJN3paqvD7slydihLDAAAAAAAATHBYwHA3fhIFz/YWCWNlOvzLS7Zw/otQwRXC7fyYLMV7m1MGAAAAAAAATFo6unfdkQJG56dweWEvXmWp4GrhVj5klZe82ZwNAAAAAAAAAPRH9xSrFBwi3OjBPMHRqOl+KF6ymYTJek6Kt5ywLMuVqeYgAAAAAAAAADAyiHJqWV74K8uNrichcwvZGrLHhZv+g8TJ30mULBJu+N1mFcwqOJW3mWEAAAAAAAAAAAAAAAAAAAAAAAAAAAAAAAAAAAAAAAAAAAAAAAAAAAAAAAAAAAAAAAAAAAAAAAAAAAAAAABgMrHLLv8PTPWGQiPUHLEAAAAASUVORK5CYII="/>
          <p:cNvSpPr/>
          <p:nvPr/>
        </p:nvSpPr>
        <p:spPr>
          <a:xfrm>
            <a:off x="2030134" y="375457"/>
            <a:ext cx="207469" cy="20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3"/>
              <a:buFont typeface="Arial"/>
              <a:buNone/>
            </a:pPr>
            <a:endParaRPr sz="95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Ilustracja">
            <a:extLst>
              <a:ext uri="{FF2B5EF4-FFF2-40B4-BE49-F238E27FC236}">
                <a16:creationId xmlns:a16="http://schemas.microsoft.com/office/drawing/2014/main" id="{C56F1B4E-EB72-75B5-9780-756A9715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48" y="1197840"/>
            <a:ext cx="2211800" cy="300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4FD5678-846A-9E62-A044-3DF2F3473008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/>
          <p:nvPr/>
        </p:nvSpPr>
        <p:spPr>
          <a:xfrm>
            <a:off x="2293418" y="4398354"/>
            <a:ext cx="3948900" cy="1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5"/>
              <a:buFont typeface="Arial"/>
              <a:buNone/>
            </a:pP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Źródło: 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https://pl.wikipedia.org/wiki/Michael_Jordan</a:t>
            </a:r>
            <a:r>
              <a:rPr lang="pl-PL" sz="800" b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data dostępu: 21.11.2023</a:t>
            </a:r>
            <a:endParaRPr sz="1100" b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1B31CE0-81D6-3668-DEB5-F5400A1C8023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2050" name="Picture 2" descr="Ilustracja">
            <a:extLst>
              <a:ext uri="{FF2B5EF4-FFF2-40B4-BE49-F238E27FC236}">
                <a16:creationId xmlns:a16="http://schemas.microsoft.com/office/drawing/2014/main" id="{3F77A63B-486E-3EC2-384D-419BC60A8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45" y="1180914"/>
            <a:ext cx="2145680" cy="30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6832829" y="1106154"/>
            <a:ext cx="1626447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STUDIA – GEOGRAFIA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4949303" y="1416515"/>
            <a:ext cx="1906427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GRA W KOSZYKARSKIEJ </a:t>
            </a:r>
            <a:endParaRPr sz="953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REPREZENTACJI UCZELNI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5128051" y="2036361"/>
            <a:ext cx="1324838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CHICAGO BULLS 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4391454" y="2446635"/>
            <a:ext cx="1818024" cy="2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6-KROTNY MISTRZ NBA</a:t>
            </a:r>
            <a:endParaRPr sz="1361" b="0" i="0" u="none" strike="noStrike" cap="none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3841873" y="2873114"/>
            <a:ext cx="2158845" cy="48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31100" rIns="62225" bIns="311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1"/>
              <a:buFont typeface="Arial"/>
              <a:buNone/>
            </a:pPr>
            <a:r>
              <a:rPr lang="pl-PL" sz="1361" b="1" i="0" u="none" strike="noStrike" cap="none" dirty="0">
                <a:solidFill>
                  <a:srgbClr val="0094D8"/>
                </a:solidFill>
                <a:latin typeface="Calibri"/>
                <a:ea typeface="Calibri"/>
                <a:cs typeface="Calibri"/>
                <a:sym typeface="Calibri"/>
              </a:rPr>
              <a:t>2-KROTNY ZŁOTY MEDALISTA OLIMPIJSKI</a:t>
            </a:r>
            <a:endParaRPr sz="1361" b="0" i="0" u="none" strike="noStrike" cap="none" dirty="0">
              <a:solidFill>
                <a:srgbClr val="0094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 txBox="1"/>
          <p:nvPr/>
        </p:nvSpPr>
        <p:spPr>
          <a:xfrm>
            <a:off x="1079462" y="4042958"/>
            <a:ext cx="2338722" cy="30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225" tIns="62225" rIns="62225" bIns="622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7"/>
              <a:buFont typeface="Arial"/>
              <a:buNone/>
            </a:pPr>
            <a:r>
              <a:rPr lang="pl-PL" sz="1157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MICHAEL JORDAN</a:t>
            </a:r>
            <a:endParaRPr sz="1157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490797">
            <a:off x="5948609" y="936480"/>
            <a:ext cx="1315916" cy="401406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9"/>
          <p:cNvSpPr txBox="1"/>
          <p:nvPr/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pl-PL" sz="1500" b="0" i="0" u="none" strike="noStrike" cap="none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500" b="0" i="0" u="none" strike="noStrike" cap="none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C9B6CD1-93F0-7263-AB39-9AF1295B1762}"/>
              </a:ext>
            </a:extLst>
          </p:cNvPr>
          <p:cNvSpPr txBox="1"/>
          <p:nvPr/>
        </p:nvSpPr>
        <p:spPr>
          <a:xfrm>
            <a:off x="905311" y="388646"/>
            <a:ext cx="4579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Ile ludzi, </a:t>
            </a: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tyle dróg…</a:t>
            </a:r>
            <a:endParaRPr lang="pl-PL" sz="2400" dirty="0"/>
          </a:p>
        </p:txBody>
      </p:sp>
      <p:pic>
        <p:nvPicPr>
          <p:cNvPr id="5" name="Picture 2" descr="Ilustracja">
            <a:extLst>
              <a:ext uri="{FF2B5EF4-FFF2-40B4-BE49-F238E27FC236}">
                <a16:creationId xmlns:a16="http://schemas.microsoft.com/office/drawing/2014/main" id="{3746FB25-984B-D2AD-9388-1AEB0BA02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11" y="914006"/>
            <a:ext cx="2145680" cy="30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736</Words>
  <Application>Microsoft Office PowerPoint</Application>
  <PresentationFormat>Pokaz na ekranie (16:9)</PresentationFormat>
  <Paragraphs>174</Paragraphs>
  <Slides>33</Slides>
  <Notes>33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Helvetica Neue</vt:lpstr>
      <vt:lpstr>Arial</vt:lpstr>
      <vt:lpstr>Noto Sans Symbols</vt:lpstr>
      <vt:lpstr>Avenir</vt:lpstr>
      <vt:lpstr>Calibri</vt:lpstr>
      <vt:lpstr>2_Projekt niestandardowy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Ile ludzi, tyle dróg…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Quiz</vt:lpstr>
      <vt:lpstr>Moje odczucia po lekcji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Nowak</dc:creator>
  <cp:lastModifiedBy>Skokowski Paweł</cp:lastModifiedBy>
  <cp:revision>2</cp:revision>
  <dcterms:created xsi:type="dcterms:W3CDTF">2018-06-28T12:14:19Z</dcterms:created>
  <dcterms:modified xsi:type="dcterms:W3CDTF">2023-11-21T13:30:46Z</dcterms:modified>
</cp:coreProperties>
</file>