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/2ngTVtspTvOlzsNBvQjROuwq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5C5240-362E-4335-A54E-54CED5279ADE}">
  <a:tblStyle styleId="{195C5240-362E-4335-A54E-54CED5279AD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1f41594c3a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g21f41594c3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09" name="Google Shape;10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16" name="Google Shape;11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23" name="Google Shape;12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37" name="Google Shape;13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Postanowiła wykorzystać swoje nowe zainteresowania i zdobyte kompetencje.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Szukając pracy, znalazła ogłoszenie, w którym uznany pracodawca poszukiwał właśnie specjalisty ds. tworzenia witryn internetowych. </a:t>
            </a:r>
            <a:endParaRPr b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pl-PL"/>
            </a:br>
            <a:endParaRPr/>
          </a:p>
        </p:txBody>
      </p:sp>
      <p:sp>
        <p:nvSpPr>
          <p:cNvPr id="144" name="Google Shape;14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/>
          </a:p>
        </p:txBody>
      </p:sp>
      <p:sp>
        <p:nvSpPr>
          <p:cNvPr id="165" name="Google Shape;16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2" name="Google Shape;52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81" name="Google Shape;18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88" name="Google Shape;18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95" name="Google Shape;195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226" name="Google Shape;226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08e279dde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08e279dde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208e279dde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60" name="Google Shape;6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Do zobaczenia!</a:t>
            </a:r>
            <a:endParaRPr/>
          </a:p>
        </p:txBody>
      </p:sp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67" name="Google Shape;6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74" name="Google Shape;7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81" name="Google Shape;8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88" name="Google Shape;8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95" name="Google Shape;9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507738" y="3207199"/>
            <a:ext cx="7886700" cy="3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507738" y="3618379"/>
            <a:ext cx="7886700" cy="341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465" y="488977"/>
            <a:ext cx="2744275" cy="8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5"/>
          <p:cNvSpPr/>
          <p:nvPr/>
        </p:nvSpPr>
        <p:spPr>
          <a:xfrm>
            <a:off x="4183037" y="3699043"/>
            <a:ext cx="385672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-PL" sz="1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5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21;p35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35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23;p35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35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25;p35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6;p35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35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35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5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5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5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5"/>
          <p:cNvSpPr/>
          <p:nvPr/>
        </p:nvSpPr>
        <p:spPr>
          <a:xfrm>
            <a:off x="466212" y="2299958"/>
            <a:ext cx="4235490" cy="1653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Wsparcie rozwoju ZSK w szczególności na poziomie regionalnym </a:t>
            </a:r>
            <a:b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poprzez wdrażanie rozwiązań i inicjatyw skierowanych do użytkowników końcowych systemu – ZSK 4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>
  <p:cSld name="Pust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369382" y="539317"/>
            <a:ext cx="4017079" cy="279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3100"/>
              <a:buFont typeface="Calibri"/>
              <a:buNone/>
              <a:defRPr sz="31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>
  <p:cSld name="Dwa elementy zawartości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4191" y="4660890"/>
            <a:ext cx="5975620" cy="37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8"/>
          <p:cNvPicPr preferRelativeResize="0"/>
          <p:nvPr/>
        </p:nvPicPr>
        <p:blipFill rotWithShape="1">
          <a:blip r:embed="rId5">
            <a:alphaModFix/>
          </a:blip>
          <a:srcRect l="52" t="11202" r="52" b="-9898"/>
          <a:stretch/>
        </p:blipFill>
        <p:spPr>
          <a:xfrm>
            <a:off x="0" y="0"/>
            <a:ext cx="9134147" cy="507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2494356" y="0"/>
            <a:ext cx="664964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18216" y="4767465"/>
            <a:ext cx="769300" cy="2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0"/>
          <p:cNvSpPr/>
          <p:nvPr/>
        </p:nvSpPr>
        <p:spPr>
          <a:xfrm>
            <a:off x="5664313" y="4868953"/>
            <a:ext cx="1525327" cy="1295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" name="Google Shape;37;p20"/>
          <p:cNvCxnSpPr/>
          <p:nvPr/>
        </p:nvCxnSpPr>
        <p:spPr>
          <a:xfrm rot="10800000">
            <a:off x="7312587" y="4767465"/>
            <a:ext cx="0" cy="237135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1f41594c3a_0_73"/>
          <p:cNvSpPr txBox="1">
            <a:spLocks noGrp="1"/>
          </p:cNvSpPr>
          <p:nvPr>
            <p:ph type="body" idx="1"/>
          </p:nvPr>
        </p:nvSpPr>
        <p:spPr>
          <a:xfrm>
            <a:off x="528125" y="1894425"/>
            <a:ext cx="7808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58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pl-PL" sz="2500" b="1" dirty="0">
                <a:latin typeface="Arial"/>
                <a:ea typeface="Arial"/>
                <a:cs typeface="Arial"/>
                <a:sym typeface="Arial"/>
              </a:rPr>
              <a:t>Pracownik przyszłości – </a:t>
            </a:r>
            <a:endParaRPr sz="25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158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pl-PL" sz="2500" b="1" dirty="0">
                <a:latin typeface="Arial"/>
                <a:ea typeface="Arial"/>
                <a:cs typeface="Arial"/>
                <a:sym typeface="Arial"/>
              </a:rPr>
              <a:t>od kompetencji do kwalifikacji</a:t>
            </a:r>
            <a:endParaRPr sz="2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21f41594c3a_0_73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l-PL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3"/>
          <p:cNvPicPr preferRelativeResize="0"/>
          <p:nvPr/>
        </p:nvPicPr>
        <p:blipFill rotWithShape="1">
          <a:blip r:embed="rId3">
            <a:alphaModFix/>
          </a:blip>
          <a:srcRect t="9796" r="347"/>
          <a:stretch/>
        </p:blipFill>
        <p:spPr>
          <a:xfrm>
            <a:off x="1860979" y="1493520"/>
            <a:ext cx="3777821" cy="341957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3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87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PANI SYLWIA TWORZY STRONĘ </a:t>
            </a:r>
            <a:br>
              <a:rPr lang="pl-PL" sz="2400">
                <a:solidFill>
                  <a:srgbClr val="595959"/>
                </a:solidFill>
              </a:rPr>
            </a:br>
            <a:r>
              <a:rPr lang="pl-PL" sz="2400">
                <a:solidFill>
                  <a:srgbClr val="595959"/>
                </a:solidFill>
              </a:rPr>
              <a:t>INTERNETOWĄ</a:t>
            </a:r>
            <a:endParaRPr/>
          </a:p>
        </p:txBody>
      </p:sp>
      <p:sp>
        <p:nvSpPr>
          <p:cNvPr id="113" name="Google Shape;113;p53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4"/>
          <p:cNvPicPr preferRelativeResize="0"/>
          <p:nvPr/>
        </p:nvPicPr>
        <p:blipFill rotWithShape="1">
          <a:blip r:embed="rId3">
            <a:alphaModFix/>
          </a:blip>
          <a:srcRect t="6635"/>
          <a:stretch/>
        </p:blipFill>
        <p:spPr>
          <a:xfrm>
            <a:off x="1967453" y="1272540"/>
            <a:ext cx="3790950" cy="353943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4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87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PANI SYLWIA ZDOBYWA </a:t>
            </a:r>
            <a:br>
              <a:rPr lang="pl-PL" sz="2400">
                <a:solidFill>
                  <a:srgbClr val="595959"/>
                </a:solidFill>
              </a:rPr>
            </a:br>
            <a:r>
              <a:rPr lang="pl-PL" sz="2400">
                <a:solidFill>
                  <a:srgbClr val="595959"/>
                </a:solidFill>
              </a:rPr>
              <a:t>EFEKTY UCZENIA SIĘ</a:t>
            </a:r>
            <a:endParaRPr/>
          </a:p>
        </p:txBody>
      </p:sp>
      <p:sp>
        <p:nvSpPr>
          <p:cNvPr id="120" name="Google Shape;120;p54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5"/>
          <p:cNvPicPr preferRelativeResize="0"/>
          <p:nvPr/>
        </p:nvPicPr>
        <p:blipFill rotWithShape="1">
          <a:blip r:embed="rId3">
            <a:alphaModFix/>
          </a:blip>
          <a:srcRect t="6460"/>
          <a:stretch/>
        </p:blipFill>
        <p:spPr>
          <a:xfrm>
            <a:off x="2099366" y="1285087"/>
            <a:ext cx="3790950" cy="354602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5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87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ALGORYTMY SZALEJĄ</a:t>
            </a:r>
            <a:endParaRPr/>
          </a:p>
        </p:txBody>
      </p:sp>
      <p:sp>
        <p:nvSpPr>
          <p:cNvPr id="127" name="Google Shape;127;p55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6"/>
          <p:cNvPicPr preferRelativeResize="0"/>
          <p:nvPr/>
        </p:nvPicPr>
        <p:blipFill rotWithShape="1">
          <a:blip r:embed="rId3">
            <a:alphaModFix/>
          </a:blip>
          <a:srcRect t="6673"/>
          <a:stretch/>
        </p:blipFill>
        <p:spPr>
          <a:xfrm>
            <a:off x="1741736" y="1211579"/>
            <a:ext cx="3790950" cy="353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6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87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PANI SYLWIA WCIĄŻ SIĘ UCZY</a:t>
            </a:r>
            <a:endParaRPr/>
          </a:p>
        </p:txBody>
      </p:sp>
      <p:sp>
        <p:nvSpPr>
          <p:cNvPr id="134" name="Google Shape;134;p56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7"/>
          <p:cNvPicPr preferRelativeResize="0"/>
          <p:nvPr/>
        </p:nvPicPr>
        <p:blipFill rotWithShape="1">
          <a:blip r:embed="rId3">
            <a:alphaModFix/>
          </a:blip>
          <a:srcRect t="11626" r="2286"/>
          <a:stretch/>
        </p:blipFill>
        <p:spPr>
          <a:xfrm>
            <a:off x="2056422" y="1361287"/>
            <a:ext cx="3704298" cy="335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7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87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PANI SYLWIA ZACZYNA </a:t>
            </a:r>
            <a:r>
              <a:rPr lang="pl-PL" sz="2400">
                <a:solidFill>
                  <a:srgbClr val="595959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TĘSKNIĆ </a:t>
            </a:r>
            <a:br>
              <a:rPr lang="pl-PL" sz="2400">
                <a:solidFill>
                  <a:srgbClr val="595959"/>
                </a:solidFill>
              </a:rPr>
            </a:br>
            <a:r>
              <a:rPr lang="pl-PL" sz="2400">
                <a:solidFill>
                  <a:srgbClr val="595959"/>
                </a:solidFill>
              </a:rPr>
              <a:t>ZA ETATOWĄ PRACĄ</a:t>
            </a:r>
            <a:endParaRPr/>
          </a:p>
        </p:txBody>
      </p:sp>
      <p:sp>
        <p:nvSpPr>
          <p:cNvPr id="141" name="Google Shape;141;p57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6960" y="1196340"/>
            <a:ext cx="3183049" cy="343626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9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87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PANI SYLWIA SZUKA PRACY</a:t>
            </a:r>
            <a:endParaRPr/>
          </a:p>
        </p:txBody>
      </p:sp>
      <p:sp>
        <p:nvSpPr>
          <p:cNvPr id="148" name="Google Shape;148;p59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5919" y="1032149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1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87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PANI SYLWIA MYŚLI O TYM, </a:t>
            </a:r>
            <a:br>
              <a:rPr lang="pl-PL" sz="2400">
                <a:solidFill>
                  <a:srgbClr val="595959"/>
                </a:solidFill>
              </a:rPr>
            </a:br>
            <a:r>
              <a:rPr lang="pl-PL" sz="2400">
                <a:solidFill>
                  <a:srgbClr val="595959"/>
                </a:solidFill>
              </a:rPr>
              <a:t>JAK SIĘ WYRÓŻNIĆ NA RYNKU PRACY</a:t>
            </a:r>
            <a:endParaRPr/>
          </a:p>
        </p:txBody>
      </p:sp>
      <p:sp>
        <p:nvSpPr>
          <p:cNvPr id="155" name="Google Shape;155;p61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912" y="0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2"/>
          <p:cNvPicPr preferRelativeResize="0"/>
          <p:nvPr/>
        </p:nvPicPr>
        <p:blipFill rotWithShape="1">
          <a:blip r:embed="rId4">
            <a:alphaModFix/>
          </a:blip>
          <a:srcRect b="5536"/>
          <a:stretch/>
        </p:blipFill>
        <p:spPr>
          <a:xfrm>
            <a:off x="2670394" y="3339586"/>
            <a:ext cx="4303410" cy="131616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2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63"/>
          <p:cNvPicPr preferRelativeResize="0"/>
          <p:nvPr/>
        </p:nvPicPr>
        <p:blipFill rotWithShape="1">
          <a:blip r:embed="rId3">
            <a:alphaModFix/>
          </a:blip>
          <a:srcRect t="15556"/>
          <a:stretch/>
        </p:blipFill>
        <p:spPr>
          <a:xfrm>
            <a:off x="364524" y="685800"/>
            <a:ext cx="6975389" cy="3926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8286" y="1118287"/>
            <a:ext cx="3110984" cy="195236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3"/>
          <p:cNvSpPr/>
          <p:nvPr/>
        </p:nvSpPr>
        <p:spPr>
          <a:xfrm>
            <a:off x="4616690" y="1333500"/>
            <a:ext cx="1319290" cy="312420"/>
          </a:xfrm>
          <a:prstGeom prst="ellipse">
            <a:avLst/>
          </a:prstGeom>
          <a:noFill/>
          <a:ln w="25400" cap="flat" cmpd="sng">
            <a:solidFill>
              <a:srgbClr val="1274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3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87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ZINTEGROWANY REJESTR KWALIFIKACJI</a:t>
            </a:r>
            <a:endParaRPr/>
          </a:p>
        </p:txBody>
      </p:sp>
      <p:sp>
        <p:nvSpPr>
          <p:cNvPr id="171" name="Google Shape;171;p63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" y="266700"/>
            <a:ext cx="8100060" cy="4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4"/>
          <p:cNvSpPr/>
          <p:nvPr/>
        </p:nvSpPr>
        <p:spPr>
          <a:xfrm>
            <a:off x="2148840" y="3657600"/>
            <a:ext cx="1851660" cy="396240"/>
          </a:xfrm>
          <a:prstGeom prst="ellipse">
            <a:avLst/>
          </a:prstGeom>
          <a:noFill/>
          <a:ln w="25400" cap="flat" cmpd="sng">
            <a:solidFill>
              <a:srgbClr val="1274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64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7"/>
          <p:cNvSpPr txBox="1"/>
          <p:nvPr/>
        </p:nvSpPr>
        <p:spPr>
          <a:xfrm>
            <a:off x="784412" y="992364"/>
            <a:ext cx="3558988" cy="2000548"/>
          </a:xfrm>
          <a:prstGeom prst="rect">
            <a:avLst/>
          </a:prstGeom>
          <a:noFill/>
          <a:ln w="38100" cap="flat" cmpd="sng">
            <a:solidFill>
              <a:srgbClr val="0094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4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1" i="0" u="none" strike="noStrike" cap="none">
                <a:solidFill>
                  <a:srgbClr val="0094D8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0" i="0" u="none" strike="noStrike" cap="none">
                <a:solidFill>
                  <a:srgbClr val="0094D8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800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7"/>
          <p:cNvSpPr txBox="1"/>
          <p:nvPr/>
        </p:nvSpPr>
        <p:spPr>
          <a:xfrm>
            <a:off x="3365292" y="2406507"/>
            <a:ext cx="3632726" cy="2000548"/>
          </a:xfrm>
          <a:prstGeom prst="rect">
            <a:avLst/>
          </a:prstGeom>
          <a:noFill/>
          <a:ln w="38100" cap="flat" cmpd="sng">
            <a:solidFill>
              <a:srgbClr val="0094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4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KOMPETENCJE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0" i="0" u="none" strike="noStrike" cap="none">
                <a:solidFill>
                  <a:srgbClr val="0094D8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800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7"/>
          <p:cNvSpPr txBox="1"/>
          <p:nvPr/>
        </p:nvSpPr>
        <p:spPr>
          <a:xfrm>
            <a:off x="3365292" y="2406507"/>
            <a:ext cx="978108" cy="586405"/>
          </a:xfrm>
          <a:prstGeom prst="rect">
            <a:avLst/>
          </a:prstGeom>
          <a:solidFill>
            <a:srgbClr val="0094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VS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67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65"/>
          <p:cNvPicPr preferRelativeResize="0"/>
          <p:nvPr/>
        </p:nvPicPr>
        <p:blipFill rotWithShape="1">
          <a:blip r:embed="rId3">
            <a:alphaModFix/>
          </a:blip>
          <a:srcRect l="866" b="19824"/>
          <a:stretch/>
        </p:blipFill>
        <p:spPr>
          <a:xfrm>
            <a:off x="185630" y="1170900"/>
            <a:ext cx="7861914" cy="354547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5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87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PANI SYLWIA ZAPOZNAJE SIĘ </a:t>
            </a:r>
            <a:br>
              <a:rPr lang="pl-PL" sz="2400">
                <a:solidFill>
                  <a:srgbClr val="595959"/>
                </a:solidFill>
              </a:rPr>
            </a:br>
            <a:r>
              <a:rPr lang="pl-PL" sz="2400">
                <a:solidFill>
                  <a:srgbClr val="595959"/>
                </a:solidFill>
              </a:rPr>
              <a:t>Z OPISEM KWALIFIKACJI</a:t>
            </a:r>
            <a:endParaRPr/>
          </a:p>
        </p:txBody>
      </p:sp>
      <p:sp>
        <p:nvSpPr>
          <p:cNvPr id="185" name="Google Shape;185;p65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66"/>
          <p:cNvPicPr preferRelativeResize="0"/>
          <p:nvPr/>
        </p:nvPicPr>
        <p:blipFill rotWithShape="1">
          <a:blip r:embed="rId3">
            <a:alphaModFix/>
          </a:blip>
          <a:srcRect l="2093" t="1059" r="2061"/>
          <a:stretch/>
        </p:blipFill>
        <p:spPr>
          <a:xfrm>
            <a:off x="296562" y="80318"/>
            <a:ext cx="7667368" cy="459671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66"/>
          <p:cNvSpPr/>
          <p:nvPr/>
        </p:nvSpPr>
        <p:spPr>
          <a:xfrm>
            <a:off x="224852" y="2008683"/>
            <a:ext cx="4676932" cy="266835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274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66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74"/>
          <p:cNvPicPr preferRelativeResize="0"/>
          <p:nvPr/>
        </p:nvPicPr>
        <p:blipFill rotWithShape="1">
          <a:blip r:embed="rId3">
            <a:alphaModFix/>
          </a:blip>
          <a:srcRect t="2580" b="4406"/>
          <a:stretch/>
        </p:blipFill>
        <p:spPr>
          <a:xfrm>
            <a:off x="1814052" y="1054509"/>
            <a:ext cx="3931150" cy="367972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4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87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PANI SYLWIA ZDOBYWA CERTYFIKAT</a:t>
            </a:r>
            <a:endParaRPr/>
          </a:p>
        </p:txBody>
      </p:sp>
      <p:sp>
        <p:nvSpPr>
          <p:cNvPr id="199" name="Google Shape;199;p74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2573" y="806298"/>
            <a:ext cx="5688397" cy="379226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69"/>
          <p:cNvSpPr txBox="1"/>
          <p:nvPr/>
        </p:nvSpPr>
        <p:spPr>
          <a:xfrm>
            <a:off x="2297496" y="2145103"/>
            <a:ext cx="45089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Tworzenie witryn internetowych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9"/>
          <p:cNvSpPr txBox="1"/>
          <p:nvPr/>
        </p:nvSpPr>
        <p:spPr>
          <a:xfrm>
            <a:off x="3002840" y="2702431"/>
            <a:ext cx="26091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Pani Sylwia Słodowy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6838" y="3474999"/>
            <a:ext cx="1962315" cy="829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69"/>
          <p:cNvSpPr/>
          <p:nvPr/>
        </p:nvSpPr>
        <p:spPr>
          <a:xfrm>
            <a:off x="1095704" y="3259759"/>
            <a:ext cx="2577662" cy="133283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274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69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89"/>
          <p:cNvPicPr preferRelativeResize="0"/>
          <p:nvPr/>
        </p:nvPicPr>
        <p:blipFill rotWithShape="1">
          <a:blip r:embed="rId3">
            <a:alphaModFix/>
          </a:blip>
          <a:srcRect t="4367" r="21406"/>
          <a:stretch/>
        </p:blipFill>
        <p:spPr>
          <a:xfrm>
            <a:off x="2152957" y="1120876"/>
            <a:ext cx="2979481" cy="362537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89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87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CERTYFIKAT WYWIERA WRAŻENIE </a:t>
            </a:r>
            <a:br>
              <a:rPr lang="pl-PL" sz="2400">
                <a:solidFill>
                  <a:srgbClr val="595959"/>
                </a:solidFill>
              </a:rPr>
            </a:br>
            <a:r>
              <a:rPr lang="pl-PL" sz="2400">
                <a:solidFill>
                  <a:srgbClr val="595959"/>
                </a:solidFill>
              </a:rPr>
              <a:t>NA PRACODAWCY</a:t>
            </a:r>
            <a:endParaRPr/>
          </a:p>
        </p:txBody>
      </p:sp>
      <p:sp>
        <p:nvSpPr>
          <p:cNvPr id="216" name="Google Shape;216;p89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6"/>
          <p:cNvPicPr preferRelativeResize="0"/>
          <p:nvPr/>
        </p:nvPicPr>
        <p:blipFill rotWithShape="1">
          <a:blip r:embed="rId3">
            <a:alphaModFix/>
          </a:blip>
          <a:srcRect t="16681" r="14302"/>
          <a:stretch/>
        </p:blipFill>
        <p:spPr>
          <a:xfrm>
            <a:off x="1924665" y="1578077"/>
            <a:ext cx="3384755" cy="326184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6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87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PANI SYLWIA ZDOBYWA </a:t>
            </a:r>
            <a:br>
              <a:rPr lang="pl-PL" sz="2400">
                <a:solidFill>
                  <a:srgbClr val="595959"/>
                </a:solidFill>
              </a:rPr>
            </a:br>
            <a:r>
              <a:rPr lang="pl-PL" sz="2400">
                <a:solidFill>
                  <a:srgbClr val="595959"/>
                </a:solidFill>
              </a:rPr>
              <a:t>WYMARZONĄ PRACĘ</a:t>
            </a:r>
            <a:endParaRPr/>
          </a:p>
        </p:txBody>
      </p:sp>
      <p:sp>
        <p:nvSpPr>
          <p:cNvPr id="223" name="Google Shape;223;p76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79"/>
          <p:cNvPicPr preferRelativeResize="0"/>
          <p:nvPr/>
        </p:nvPicPr>
        <p:blipFill rotWithShape="1">
          <a:blip r:embed="rId3">
            <a:alphaModFix/>
          </a:blip>
          <a:srcRect l="6865" t="5480" r="11080" b="6001"/>
          <a:stretch/>
        </p:blipFill>
        <p:spPr>
          <a:xfrm rot="1244626">
            <a:off x="4075934" y="1273139"/>
            <a:ext cx="2548083" cy="31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99510">
            <a:off x="1332891" y="1429249"/>
            <a:ext cx="2641092" cy="325177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79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87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PANI SYLWIA WZBOGACA SWOJE </a:t>
            </a:r>
            <a:br>
              <a:rPr lang="pl-PL" sz="2400">
                <a:solidFill>
                  <a:srgbClr val="595959"/>
                </a:solidFill>
              </a:rPr>
            </a:br>
            <a:r>
              <a:rPr lang="pl-PL" sz="2400">
                <a:solidFill>
                  <a:srgbClr val="595959"/>
                </a:solidFill>
              </a:rPr>
              <a:t>PORTFOLIO ZAWODOWE</a:t>
            </a:r>
            <a:endParaRPr/>
          </a:p>
        </p:txBody>
      </p:sp>
      <p:sp>
        <p:nvSpPr>
          <p:cNvPr id="231" name="Google Shape;231;p79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0"/>
          <p:cNvSpPr txBox="1">
            <a:spLocks noGrp="1"/>
          </p:cNvSpPr>
          <p:nvPr>
            <p:ph type="title"/>
          </p:nvPr>
        </p:nvSpPr>
        <p:spPr>
          <a:xfrm>
            <a:off x="892278" y="1710813"/>
            <a:ext cx="6791631" cy="167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4000"/>
              <a:t>Pracownik przyszłości  </a:t>
            </a:r>
            <a:br>
              <a:rPr lang="pl-PL" sz="4000"/>
            </a:br>
            <a:r>
              <a:rPr lang="pl-PL" sz="4000"/>
              <a:t>od kompetencji do kwalifikacji </a:t>
            </a:r>
            <a:r>
              <a:rPr lang="pl-PL"/>
              <a:t>	</a:t>
            </a:r>
            <a:endParaRPr/>
          </a:p>
        </p:txBody>
      </p:sp>
      <p:sp>
        <p:nvSpPr>
          <p:cNvPr id="237" name="Google Shape;237;p90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91"/>
          <p:cNvGrpSpPr/>
          <p:nvPr/>
        </p:nvGrpSpPr>
        <p:grpSpPr>
          <a:xfrm>
            <a:off x="368710" y="553065"/>
            <a:ext cx="7720780" cy="4014045"/>
            <a:chOff x="884093" y="1686872"/>
            <a:chExt cx="8611441" cy="4616376"/>
          </a:xfrm>
        </p:grpSpPr>
        <p:sp>
          <p:nvSpPr>
            <p:cNvPr id="243" name="Google Shape;243;p91"/>
            <p:cNvSpPr/>
            <p:nvPr/>
          </p:nvSpPr>
          <p:spPr>
            <a:xfrm>
              <a:off x="884093" y="1686872"/>
              <a:ext cx="3376180" cy="4616376"/>
            </a:xfrm>
            <a:prstGeom prst="roundRect">
              <a:avLst>
                <a:gd name="adj" fmla="val 16667"/>
              </a:avLst>
            </a:prstGeom>
            <a:noFill/>
            <a:ln w="57150" cap="flat" cmpd="sng">
              <a:solidFill>
                <a:srgbClr val="0094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50"/>
                <a:buFont typeface="Calibri"/>
                <a:buNone/>
              </a:pPr>
              <a:endParaRPr sz="2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91"/>
            <p:cNvSpPr/>
            <p:nvPr/>
          </p:nvSpPr>
          <p:spPr>
            <a:xfrm>
              <a:off x="6119354" y="1686872"/>
              <a:ext cx="3376180" cy="4616376"/>
            </a:xfrm>
            <a:prstGeom prst="roundRect">
              <a:avLst>
                <a:gd name="adj" fmla="val 16667"/>
              </a:avLst>
            </a:prstGeom>
            <a:noFill/>
            <a:ln w="57150" cap="flat" cmpd="sng">
              <a:solidFill>
                <a:srgbClr val="1F386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l-PL" sz="3200" b="1" i="0" u="sng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KWALIFIKACJA</a:t>
              </a:r>
              <a:endPara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190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51"/>
                <a:buFont typeface="Arial"/>
                <a:buChar char="•"/>
              </a:pPr>
              <a:r>
                <a:rPr lang="pl-PL" sz="2051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sprawdzona</a:t>
              </a:r>
              <a:r>
                <a:rPr lang="pl-PL" sz="2051" b="0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br>
                <a:rPr lang="pl-PL" sz="2051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pl-PL" sz="2051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(proces walidacji)</a:t>
              </a:r>
              <a:br>
                <a:rPr lang="pl-PL" sz="2051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51"/>
                <a:buFont typeface="Arial"/>
                <a:buChar char="•"/>
              </a:pPr>
              <a:r>
                <a:rPr lang="pl-PL" sz="2051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potwierdzona</a:t>
              </a:r>
              <a:r>
                <a:rPr lang="pl-PL" sz="2051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br>
                <a:rPr lang="pl-PL" sz="2051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pl-PL" sz="2051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(certyfikowanie)</a:t>
              </a:r>
              <a:br>
                <a:rPr lang="pl-PL" sz="2051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pl-PL" sz="2051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zgodnie z ustalonymi standardami</a:t>
              </a:r>
              <a:endParaRPr sz="2051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5" name="Google Shape;245;p91"/>
            <p:cNvGrpSpPr/>
            <p:nvPr/>
          </p:nvGrpSpPr>
          <p:grpSpPr>
            <a:xfrm>
              <a:off x="4326070" y="3095382"/>
              <a:ext cx="1662506" cy="2156116"/>
              <a:chOff x="4557712" y="2897945"/>
              <a:chExt cx="1684084" cy="2307101"/>
            </a:xfrm>
          </p:grpSpPr>
          <p:sp>
            <p:nvSpPr>
              <p:cNvPr id="246" name="Google Shape;246;p91"/>
              <p:cNvSpPr/>
              <p:nvPr/>
            </p:nvSpPr>
            <p:spPr>
              <a:xfrm>
                <a:off x="4557712" y="3336392"/>
                <a:ext cx="1684084" cy="1263879"/>
              </a:xfrm>
              <a:custGeom>
                <a:avLst/>
                <a:gdLst/>
                <a:ahLst/>
                <a:cxnLst/>
                <a:rect l="l" t="t" r="r" b="b"/>
                <a:pathLst>
                  <a:path w="1263879" h="1263879" extrusionOk="0">
                    <a:moveTo>
                      <a:pt x="167527" y="260359"/>
                    </a:moveTo>
                    <a:lnTo>
                      <a:pt x="1096352" y="260359"/>
                    </a:lnTo>
                    <a:lnTo>
                      <a:pt x="1096352" y="557623"/>
                    </a:lnTo>
                    <a:lnTo>
                      <a:pt x="167527" y="557623"/>
                    </a:lnTo>
                    <a:lnTo>
                      <a:pt x="167527" y="260359"/>
                    </a:lnTo>
                    <a:close/>
                    <a:moveTo>
                      <a:pt x="167527" y="706256"/>
                    </a:moveTo>
                    <a:lnTo>
                      <a:pt x="1096352" y="706256"/>
                    </a:lnTo>
                    <a:lnTo>
                      <a:pt x="1096352" y="1003520"/>
                    </a:lnTo>
                    <a:lnTo>
                      <a:pt x="167527" y="1003520"/>
                    </a:lnTo>
                    <a:lnTo>
                      <a:pt x="167527" y="7062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67525" tIns="260350" rIns="167525" bIns="260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900"/>
                  <a:buFont typeface="Calibri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7" name="Google Shape;247;p91"/>
              <p:cNvCxnSpPr/>
              <p:nvPr/>
            </p:nvCxnSpPr>
            <p:spPr>
              <a:xfrm flipH="1">
                <a:off x="4698609" y="2897945"/>
                <a:ext cx="1139483" cy="2307101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248" name="Google Shape;248;p91"/>
            <p:cNvSpPr txBox="1"/>
            <p:nvPr/>
          </p:nvSpPr>
          <p:spPr>
            <a:xfrm>
              <a:off x="949890" y="2422925"/>
              <a:ext cx="3217642" cy="2009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4D8"/>
                </a:buClr>
                <a:buSzPts val="3200"/>
                <a:buFont typeface="Calibri"/>
                <a:buNone/>
              </a:pPr>
              <a:r>
                <a:rPr lang="pl-PL" sz="3200" b="1" i="0" u="none" strike="noStrike" cap="none">
                  <a:solidFill>
                    <a:srgbClr val="0094D8"/>
                  </a:solidFill>
                  <a:latin typeface="Calibri"/>
                  <a:ea typeface="Calibri"/>
                  <a:cs typeface="Calibri"/>
                  <a:sym typeface="Calibri"/>
                </a:rPr>
                <a:t>KOMPETENCJA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51"/>
                <a:buFont typeface="Arial"/>
                <a:buChar char="•"/>
              </a:pPr>
              <a:r>
                <a:rPr lang="pl-PL" sz="2051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niesprawdzona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51"/>
                <a:buFont typeface="Arial"/>
                <a:buNone/>
              </a:pPr>
              <a:endPara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51"/>
                <a:buFont typeface="Arial"/>
                <a:buChar char="•"/>
              </a:pPr>
              <a:r>
                <a:rPr lang="pl-PL" sz="2051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niepotwierdzona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91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" name="Google Shape;255;g208e279dde2_0_8"/>
          <p:cNvGraphicFramePr/>
          <p:nvPr/>
        </p:nvGraphicFramePr>
        <p:xfrm>
          <a:off x="874300" y="1199150"/>
          <a:ext cx="5760400" cy="3027680"/>
        </p:xfrm>
        <a:graphic>
          <a:graphicData uri="http://schemas.openxmlformats.org/drawingml/2006/table">
            <a:tbl>
              <a:tblPr>
                <a:noFill/>
                <a:tableStyleId>{195C5240-362E-4335-A54E-54CED5279ADE}</a:tableStyleId>
              </a:tblPr>
              <a:tblGrid>
                <a:gridCol w="288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l-PL" sz="3200" b="1" u="none" strike="noStrike" cap="none">
                          <a:solidFill>
                            <a:srgbClr val="0094D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KOMPETENCJE</a:t>
                      </a:r>
                      <a:endParaRPr sz="3200" b="1" u="none" strike="noStrike" cap="none">
                        <a:solidFill>
                          <a:srgbClr val="0094D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l-PL" sz="3200" b="1" u="none" strike="noStrike" cap="none">
                          <a:solidFill>
                            <a:srgbClr val="0094D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KWALIFIKACJE</a:t>
                      </a:r>
                      <a:endParaRPr sz="3200" b="1" u="none" strike="noStrike" cap="none">
                        <a:solidFill>
                          <a:srgbClr val="0094D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l-PL" sz="25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sz="25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l-PL" sz="25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sz="25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l-PL" sz="25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sz="25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l-PL" sz="25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sz="25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l-PL" sz="25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</a:t>
                      </a:r>
                      <a:endParaRPr sz="25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l-PL" sz="25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sz="25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l-PL" sz="25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sz="25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l-PL" sz="25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sz="25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l-PL" sz="25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sz="25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l-PL" sz="25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</a:t>
                      </a:r>
                      <a:endParaRPr sz="25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" name="Google Shape;256;g208e279dde2_0_8"/>
          <p:cNvSpPr txBox="1"/>
          <p:nvPr/>
        </p:nvSpPr>
        <p:spPr>
          <a:xfrm>
            <a:off x="261675" y="117300"/>
            <a:ext cx="519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ĆWICZENIE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208e279dde2_0_8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44"/>
          <p:cNvPicPr preferRelativeResize="0"/>
          <p:nvPr/>
        </p:nvPicPr>
        <p:blipFill rotWithShape="1">
          <a:blip r:embed="rId3">
            <a:alphaModFix/>
          </a:blip>
          <a:srcRect l="31290" t="12974" r="23789"/>
          <a:stretch/>
        </p:blipFill>
        <p:spPr>
          <a:xfrm>
            <a:off x="3118541" y="859639"/>
            <a:ext cx="1752600" cy="342974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4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5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POZNAJCIE PANIĄ SYLWIĘ</a:t>
            </a:r>
            <a:endParaRPr/>
          </a:p>
        </p:txBody>
      </p:sp>
      <p:sp>
        <p:nvSpPr>
          <p:cNvPr id="64" name="Google Shape;64;p44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8A4C52-F7E7-DB7C-6C81-945105342E85}"/>
              </a:ext>
            </a:extLst>
          </p:cNvPr>
          <p:cNvSpPr txBox="1"/>
          <p:nvPr/>
        </p:nvSpPr>
        <p:spPr>
          <a:xfrm>
            <a:off x="617034" y="4357478"/>
            <a:ext cx="66832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Źródło: awatary p. Sylwii stworzyli pracownicy IBE przy wykorzystaniu aplikacji </a:t>
            </a:r>
            <a:r>
              <a:rPr lang="pl-PL" sz="900" dirty="0" err="1"/>
              <a:t>Emoji</a:t>
            </a:r>
            <a:r>
              <a:rPr lang="pl-PL" sz="900" dirty="0"/>
              <a:t> udostępnianej przez </a:t>
            </a:r>
            <a:r>
              <a:rPr lang="pl-PL" sz="900" dirty="0" err="1"/>
              <a:t>AppStore</a:t>
            </a:r>
            <a:r>
              <a:rPr lang="pl-PL" sz="900" dirty="0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45"/>
          <p:cNvPicPr preferRelativeResize="0"/>
          <p:nvPr/>
        </p:nvPicPr>
        <p:blipFill rotWithShape="1">
          <a:blip r:embed="rId3">
            <a:alphaModFix/>
          </a:blip>
          <a:srcRect t="14792" r="3800"/>
          <a:stretch/>
        </p:blipFill>
        <p:spPr>
          <a:xfrm>
            <a:off x="1947518" y="1428493"/>
            <a:ext cx="3812646" cy="337704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5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83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PANI SYLWIA OD WIELU LAT PRACUJE </a:t>
            </a:r>
            <a:br>
              <a:rPr lang="pl-PL" sz="2400">
                <a:solidFill>
                  <a:srgbClr val="595959"/>
                </a:solidFill>
              </a:rPr>
            </a:br>
            <a:r>
              <a:rPr lang="pl-PL" sz="2400">
                <a:solidFill>
                  <a:srgbClr val="595959"/>
                </a:solidFill>
              </a:rPr>
              <a:t>JAKO KSIĘGOWA</a:t>
            </a:r>
            <a:endParaRPr/>
          </a:p>
        </p:txBody>
      </p:sp>
      <p:sp>
        <p:nvSpPr>
          <p:cNvPr id="71" name="Google Shape;71;p45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46"/>
          <p:cNvPicPr preferRelativeResize="0"/>
          <p:nvPr/>
        </p:nvPicPr>
        <p:blipFill rotWithShape="1">
          <a:blip r:embed="rId3">
            <a:alphaModFix/>
          </a:blip>
          <a:srcRect t="8227"/>
          <a:stretch/>
        </p:blipFill>
        <p:spPr>
          <a:xfrm>
            <a:off x="1857515" y="1470980"/>
            <a:ext cx="3719945" cy="344285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6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87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PANI SYLWIA CZUJE SIĘ CORAZ </a:t>
            </a:r>
            <a:br>
              <a:rPr lang="pl-PL" sz="2400">
                <a:solidFill>
                  <a:srgbClr val="595959"/>
                </a:solidFill>
              </a:rPr>
            </a:br>
            <a:r>
              <a:rPr lang="pl-PL" sz="2400">
                <a:solidFill>
                  <a:srgbClr val="595959"/>
                </a:solidFill>
              </a:rPr>
              <a:t>BARDZIEJ ZMĘCZONA</a:t>
            </a:r>
            <a:endParaRPr/>
          </a:p>
        </p:txBody>
      </p:sp>
      <p:sp>
        <p:nvSpPr>
          <p:cNvPr id="78" name="Google Shape;78;p46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47"/>
          <p:cNvPicPr preferRelativeResize="0"/>
          <p:nvPr/>
        </p:nvPicPr>
        <p:blipFill rotWithShape="1">
          <a:blip r:embed="rId3">
            <a:alphaModFix/>
          </a:blip>
          <a:srcRect t="26105"/>
          <a:stretch/>
        </p:blipFill>
        <p:spPr>
          <a:xfrm>
            <a:off x="2310063" y="1746297"/>
            <a:ext cx="3530178" cy="262632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7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87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PANI SYLWIA PODEJMUJE </a:t>
            </a:r>
            <a:br>
              <a:rPr lang="pl-PL" sz="2400">
                <a:solidFill>
                  <a:srgbClr val="595959"/>
                </a:solidFill>
              </a:rPr>
            </a:br>
            <a:r>
              <a:rPr lang="pl-PL" sz="2400">
                <a:solidFill>
                  <a:srgbClr val="595959"/>
                </a:solidFill>
              </a:rPr>
              <a:t>DECYZJĘ O ZMIANIE</a:t>
            </a:r>
            <a:endParaRPr/>
          </a:p>
        </p:txBody>
      </p:sp>
      <p:sp>
        <p:nvSpPr>
          <p:cNvPr id="85" name="Google Shape;85;p47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7358" y="1193820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8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87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PANI SYLWIA PORZUCA PRACĘ</a:t>
            </a:r>
            <a:endParaRPr/>
          </a:p>
        </p:txBody>
      </p:sp>
      <p:sp>
        <p:nvSpPr>
          <p:cNvPr id="92" name="Google Shape;92;p48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1089" y="1514474"/>
            <a:ext cx="3498185" cy="343099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0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87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PANI SYLWIA PIELĘGNUJE </a:t>
            </a:r>
            <a:br>
              <a:rPr lang="pl-PL" sz="2400">
                <a:solidFill>
                  <a:srgbClr val="595959"/>
                </a:solidFill>
              </a:rPr>
            </a:br>
            <a:r>
              <a:rPr lang="pl-PL" sz="2400">
                <a:solidFill>
                  <a:srgbClr val="595959"/>
                </a:solidFill>
              </a:rPr>
              <a:t>SWOJĄ PASJĘ</a:t>
            </a:r>
            <a:endParaRPr/>
          </a:p>
        </p:txBody>
      </p:sp>
      <p:sp>
        <p:nvSpPr>
          <p:cNvPr id="99" name="Google Shape;99;p50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1"/>
          <p:cNvPicPr preferRelativeResize="0"/>
          <p:nvPr/>
        </p:nvPicPr>
        <p:blipFill rotWithShape="1">
          <a:blip r:embed="rId3">
            <a:alphaModFix/>
          </a:blip>
          <a:srcRect t="22709" r="20718"/>
          <a:stretch/>
        </p:blipFill>
        <p:spPr>
          <a:xfrm>
            <a:off x="2229416" y="1630679"/>
            <a:ext cx="3005524" cy="293004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1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87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400">
                <a:solidFill>
                  <a:srgbClr val="595959"/>
                </a:solidFill>
              </a:rPr>
              <a:t>PANI SYLWIA UWIECZNIA PIĘKNO </a:t>
            </a:r>
            <a:br>
              <a:rPr lang="pl-PL" sz="2400">
                <a:solidFill>
                  <a:srgbClr val="595959"/>
                </a:solidFill>
              </a:rPr>
            </a:br>
            <a:r>
              <a:rPr lang="pl-PL" sz="2400">
                <a:solidFill>
                  <a:srgbClr val="595959"/>
                </a:solidFill>
              </a:rPr>
              <a:t>SWOJEGO OGRODU</a:t>
            </a:r>
            <a:endParaRPr/>
          </a:p>
        </p:txBody>
      </p:sp>
      <p:sp>
        <p:nvSpPr>
          <p:cNvPr id="106" name="Google Shape;106;p51"/>
          <p:cNvSpPr txBox="1"/>
          <p:nvPr/>
        </p:nvSpPr>
        <p:spPr>
          <a:xfrm>
            <a:off x="8505318" y="465380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274</Words>
  <Application>Microsoft Office PowerPoint</Application>
  <PresentationFormat>Pokaz na ekranie (16:9)</PresentationFormat>
  <Paragraphs>94</Paragraphs>
  <Slides>30</Slides>
  <Notes>30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30</vt:i4>
      </vt:variant>
    </vt:vector>
  </HeadingPairs>
  <TitlesOfParts>
    <vt:vector size="34" baseType="lpstr">
      <vt:lpstr>Arial</vt:lpstr>
      <vt:lpstr>Calibri</vt:lpstr>
      <vt:lpstr>2_Projekt niestandardowy</vt:lpstr>
      <vt:lpstr>Projekt niestandardowy</vt:lpstr>
      <vt:lpstr>Prezentacja programu PowerPoint</vt:lpstr>
      <vt:lpstr>Prezentacja programu PowerPoint</vt:lpstr>
      <vt:lpstr>POZNAJCIE PANIĄ SYLWIĘ</vt:lpstr>
      <vt:lpstr>PANI SYLWIA OD WIELU LAT PRACUJE  JAKO KSIĘGOWA</vt:lpstr>
      <vt:lpstr>PANI SYLWIA CZUJE SIĘ CORAZ  BARDZIEJ ZMĘCZONA</vt:lpstr>
      <vt:lpstr>PANI SYLWIA PODEJMUJE  DECYZJĘ O ZMIANIE</vt:lpstr>
      <vt:lpstr>PANI SYLWIA PORZUCA PRACĘ</vt:lpstr>
      <vt:lpstr>PANI SYLWIA PIELĘGNUJE  SWOJĄ PASJĘ</vt:lpstr>
      <vt:lpstr>PANI SYLWIA UWIECZNIA PIĘKNO  SWOJEGO OGRODU</vt:lpstr>
      <vt:lpstr>PANI SYLWIA TWORZY STRONĘ  INTERNETOWĄ</vt:lpstr>
      <vt:lpstr>PANI SYLWIA ZDOBYWA  EFEKTY UCZENIA SIĘ</vt:lpstr>
      <vt:lpstr>ALGORYTMY SZALEJĄ</vt:lpstr>
      <vt:lpstr>PANI SYLWIA WCIĄŻ SIĘ UCZY</vt:lpstr>
      <vt:lpstr>PANI SYLWIA ZACZYNA TĘSKNIĆ  ZA ETATOWĄ PRACĄ</vt:lpstr>
      <vt:lpstr>PANI SYLWIA SZUKA PRACY</vt:lpstr>
      <vt:lpstr>PANI SYLWIA MYŚLI O TYM,  JAK SIĘ WYRÓŻNIĆ NA RYNKU PRACY</vt:lpstr>
      <vt:lpstr>Prezentacja programu PowerPoint</vt:lpstr>
      <vt:lpstr>ZINTEGROWANY REJESTR KWALIFIKACJI</vt:lpstr>
      <vt:lpstr>Prezentacja programu PowerPoint</vt:lpstr>
      <vt:lpstr>PANI SYLWIA ZAPOZNAJE SIĘ  Z OPISEM KWALIFIKACJI</vt:lpstr>
      <vt:lpstr>Prezentacja programu PowerPoint</vt:lpstr>
      <vt:lpstr>PANI SYLWIA ZDOBYWA CERTYFIKAT</vt:lpstr>
      <vt:lpstr>Prezentacja programu PowerPoint</vt:lpstr>
      <vt:lpstr>CERTYFIKAT WYWIERA WRAŻENIE  NA PRACODAWCY</vt:lpstr>
      <vt:lpstr>PANI SYLWIA ZDOBYWA  WYMARZONĄ PRACĘ</vt:lpstr>
      <vt:lpstr>PANI SYLWIA WZBOGACA SWOJE  PORTFOLIO ZAWODOWE</vt:lpstr>
      <vt:lpstr>Pracownik przyszłości   od kompetencji do kwalifikacji 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Nowak</dc:creator>
  <cp:lastModifiedBy>Skokowski Paweł</cp:lastModifiedBy>
  <cp:revision>2</cp:revision>
  <dcterms:created xsi:type="dcterms:W3CDTF">2018-06-28T12:14:19Z</dcterms:created>
  <dcterms:modified xsi:type="dcterms:W3CDTF">2023-11-21T15:08:21Z</dcterms:modified>
</cp:coreProperties>
</file>